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0"/>
  </p:notesMasterIdLst>
  <p:handoutMasterIdLst>
    <p:handoutMasterId r:id="rId51"/>
  </p:handoutMasterIdLst>
  <p:sldIdLst>
    <p:sldId id="303" r:id="rId2"/>
    <p:sldId id="441" r:id="rId3"/>
    <p:sldId id="490" r:id="rId4"/>
    <p:sldId id="444" r:id="rId5"/>
    <p:sldId id="259" r:id="rId6"/>
    <p:sldId id="492" r:id="rId7"/>
    <p:sldId id="491" r:id="rId8"/>
    <p:sldId id="494" r:id="rId9"/>
    <p:sldId id="499" r:id="rId10"/>
    <p:sldId id="500" r:id="rId11"/>
    <p:sldId id="501" r:id="rId12"/>
    <p:sldId id="543" r:id="rId13"/>
    <p:sldId id="505" r:id="rId14"/>
    <p:sldId id="506" r:id="rId15"/>
    <p:sldId id="507" r:id="rId16"/>
    <p:sldId id="495" r:id="rId17"/>
    <p:sldId id="493" r:id="rId18"/>
    <p:sldId id="538" r:id="rId19"/>
    <p:sldId id="496" r:id="rId20"/>
    <p:sldId id="513" r:id="rId21"/>
    <p:sldId id="527" r:id="rId22"/>
    <p:sldId id="514" r:id="rId23"/>
    <p:sldId id="528" r:id="rId24"/>
    <p:sldId id="515" r:id="rId25"/>
    <p:sldId id="516" r:id="rId26"/>
    <p:sldId id="517" r:id="rId27"/>
    <p:sldId id="518" r:id="rId28"/>
    <p:sldId id="525" r:id="rId29"/>
    <p:sldId id="526" r:id="rId30"/>
    <p:sldId id="523" r:id="rId31"/>
    <p:sldId id="520" r:id="rId32"/>
    <p:sldId id="521" r:id="rId33"/>
    <p:sldId id="522" r:id="rId34"/>
    <p:sldId id="524" r:id="rId35"/>
    <p:sldId id="497" r:id="rId36"/>
    <p:sldId id="539" r:id="rId37"/>
    <p:sldId id="498" r:id="rId38"/>
    <p:sldId id="465" r:id="rId39"/>
    <p:sldId id="469" r:id="rId40"/>
    <p:sldId id="466" r:id="rId41"/>
    <p:sldId id="508" r:id="rId42"/>
    <p:sldId id="509" r:id="rId43"/>
    <p:sldId id="510" r:id="rId44"/>
    <p:sldId id="467" r:id="rId45"/>
    <p:sldId id="529" r:id="rId46"/>
    <p:sldId id="530" r:id="rId47"/>
    <p:sldId id="531" r:id="rId48"/>
    <p:sldId id="503" r:id="rId49"/>
  </p:sldIdLst>
  <p:sldSz cx="9144000" cy="6858000" type="screen4x3"/>
  <p:notesSz cx="7188200" cy="9448800"/>
  <p:defaultTextStyle>
    <a:defPPr>
      <a:defRPr lang="en-US"/>
    </a:defPPr>
    <a:lvl1pPr algn="l" rtl="0" fontAlgn="base">
      <a:spcBef>
        <a:spcPct val="0"/>
      </a:spcBef>
      <a:spcAft>
        <a:spcPct val="0"/>
      </a:spcAft>
      <a:defRPr sz="1200" b="1" kern="1200">
        <a:solidFill>
          <a:schemeClr val="tx1"/>
        </a:solidFill>
        <a:latin typeface="Lucida Handwriting" pitchFamily="66" charset="0"/>
        <a:ea typeface="+mn-ea"/>
        <a:cs typeface="+mn-cs"/>
      </a:defRPr>
    </a:lvl1pPr>
    <a:lvl2pPr marL="457200" algn="l" rtl="0" fontAlgn="base">
      <a:spcBef>
        <a:spcPct val="0"/>
      </a:spcBef>
      <a:spcAft>
        <a:spcPct val="0"/>
      </a:spcAft>
      <a:defRPr sz="1200" b="1" kern="1200">
        <a:solidFill>
          <a:schemeClr val="tx1"/>
        </a:solidFill>
        <a:latin typeface="Lucida Handwriting" pitchFamily="66" charset="0"/>
        <a:ea typeface="+mn-ea"/>
        <a:cs typeface="+mn-cs"/>
      </a:defRPr>
    </a:lvl2pPr>
    <a:lvl3pPr marL="914400" algn="l" rtl="0" fontAlgn="base">
      <a:spcBef>
        <a:spcPct val="0"/>
      </a:spcBef>
      <a:spcAft>
        <a:spcPct val="0"/>
      </a:spcAft>
      <a:defRPr sz="1200" b="1" kern="1200">
        <a:solidFill>
          <a:schemeClr val="tx1"/>
        </a:solidFill>
        <a:latin typeface="Lucida Handwriting" pitchFamily="66" charset="0"/>
        <a:ea typeface="+mn-ea"/>
        <a:cs typeface="+mn-cs"/>
      </a:defRPr>
    </a:lvl3pPr>
    <a:lvl4pPr marL="1371600" algn="l" rtl="0" fontAlgn="base">
      <a:spcBef>
        <a:spcPct val="0"/>
      </a:spcBef>
      <a:spcAft>
        <a:spcPct val="0"/>
      </a:spcAft>
      <a:defRPr sz="1200" b="1" kern="1200">
        <a:solidFill>
          <a:schemeClr val="tx1"/>
        </a:solidFill>
        <a:latin typeface="Lucida Handwriting" pitchFamily="66" charset="0"/>
        <a:ea typeface="+mn-ea"/>
        <a:cs typeface="+mn-cs"/>
      </a:defRPr>
    </a:lvl4pPr>
    <a:lvl5pPr marL="1828800" algn="l" rtl="0" fontAlgn="base">
      <a:spcBef>
        <a:spcPct val="0"/>
      </a:spcBef>
      <a:spcAft>
        <a:spcPct val="0"/>
      </a:spcAft>
      <a:defRPr sz="1200" b="1" kern="1200">
        <a:solidFill>
          <a:schemeClr val="tx1"/>
        </a:solidFill>
        <a:latin typeface="Lucida Handwriting" pitchFamily="66" charset="0"/>
        <a:ea typeface="+mn-ea"/>
        <a:cs typeface="+mn-cs"/>
      </a:defRPr>
    </a:lvl5pPr>
    <a:lvl6pPr marL="2286000" algn="l" defTabSz="914400" rtl="0" eaLnBrk="1" latinLnBrk="0" hangingPunct="1">
      <a:defRPr sz="1200" b="1" kern="1200">
        <a:solidFill>
          <a:schemeClr val="tx1"/>
        </a:solidFill>
        <a:latin typeface="Lucida Handwriting" pitchFamily="66" charset="0"/>
        <a:ea typeface="+mn-ea"/>
        <a:cs typeface="+mn-cs"/>
      </a:defRPr>
    </a:lvl6pPr>
    <a:lvl7pPr marL="2743200" algn="l" defTabSz="914400" rtl="0" eaLnBrk="1" latinLnBrk="0" hangingPunct="1">
      <a:defRPr sz="1200" b="1" kern="1200">
        <a:solidFill>
          <a:schemeClr val="tx1"/>
        </a:solidFill>
        <a:latin typeface="Lucida Handwriting" pitchFamily="66" charset="0"/>
        <a:ea typeface="+mn-ea"/>
        <a:cs typeface="+mn-cs"/>
      </a:defRPr>
    </a:lvl7pPr>
    <a:lvl8pPr marL="3200400" algn="l" defTabSz="914400" rtl="0" eaLnBrk="1" latinLnBrk="0" hangingPunct="1">
      <a:defRPr sz="1200" b="1" kern="1200">
        <a:solidFill>
          <a:schemeClr val="tx1"/>
        </a:solidFill>
        <a:latin typeface="Lucida Handwriting" pitchFamily="66" charset="0"/>
        <a:ea typeface="+mn-ea"/>
        <a:cs typeface="+mn-cs"/>
      </a:defRPr>
    </a:lvl8pPr>
    <a:lvl9pPr marL="3657600" algn="l" defTabSz="914400" rtl="0" eaLnBrk="1" latinLnBrk="0" hangingPunct="1">
      <a:defRPr sz="1200" b="1" kern="1200">
        <a:solidFill>
          <a:schemeClr val="tx1"/>
        </a:solidFill>
        <a:latin typeface="Lucida Handwriting" pitchFamily="66" charset="0"/>
        <a:ea typeface="+mn-ea"/>
        <a:cs typeface="+mn-cs"/>
      </a:defRPr>
    </a:lvl9pPr>
  </p:defaultTextStyle>
  <p:extLst>
    <p:ext uri="{EFAFB233-063F-42B5-8137-9DF3F51BA10A}">
      <p15:sldGuideLst xmlns:p15="http://schemas.microsoft.com/office/powerpoint/2012/main">
        <p15:guide id="1" orient="horz" pos="720">
          <p15:clr>
            <a:srgbClr val="A4A3A4"/>
          </p15:clr>
        </p15:guide>
        <p15:guide id="2" pos="2880">
          <p15:clr>
            <a:srgbClr val="A4A3A4"/>
          </p15:clr>
        </p15:guide>
      </p15:sldGuideLst>
    </p:ext>
    <p:ext uri="{2D200454-40CA-4A62-9FC3-DE9A4176ACB9}">
      <p15:notesGuideLst xmlns:p15="http://schemas.microsoft.com/office/powerpoint/2012/main">
        <p15:guide id="1" orient="horz" pos="2976">
          <p15:clr>
            <a:srgbClr val="A4A3A4"/>
          </p15:clr>
        </p15:guide>
        <p15:guide id="2" pos="226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232B8"/>
    <a:srgbClr val="CC0000"/>
    <a:srgbClr val="1C483C"/>
    <a:srgbClr val="FFFF00"/>
    <a:srgbClr val="42A88D"/>
    <a:srgbClr val="57BDA2"/>
    <a:srgbClr val="2B6F5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13154" autoAdjust="0"/>
    <p:restoredTop sz="94746" autoAdjust="0"/>
  </p:normalViewPr>
  <p:slideViewPr>
    <p:cSldViewPr snapToObjects="1">
      <p:cViewPr>
        <p:scale>
          <a:sx n="50" d="100"/>
          <a:sy n="50" d="100"/>
        </p:scale>
        <p:origin x="2206" y="1178"/>
      </p:cViewPr>
      <p:guideLst>
        <p:guide orient="horz" pos="72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150" d="100"/>
        <a:sy n="150" d="100"/>
      </p:scale>
      <p:origin x="0" y="0"/>
    </p:cViewPr>
  </p:sorterViewPr>
  <p:notesViewPr>
    <p:cSldViewPr snapToObjects="1">
      <p:cViewPr varScale="1">
        <p:scale>
          <a:sx n="102" d="100"/>
          <a:sy n="102" d="100"/>
        </p:scale>
        <p:origin x="-2400" y="-84"/>
      </p:cViewPr>
      <p:guideLst>
        <p:guide orient="horz" pos="2976"/>
        <p:guide pos="2264"/>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_rels/viewProps.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12.xml"/><Relationship Id="rId1" Type="http://schemas.openxmlformats.org/officeDocument/2006/relationships/slide" Target="slides/slide1.xml"/><Relationship Id="rId6" Type="http://schemas.openxmlformats.org/officeDocument/2006/relationships/slide" Target="slides/slide48.xml"/><Relationship Id="rId5" Type="http://schemas.openxmlformats.org/officeDocument/2006/relationships/slide" Target="slides/slide46.xml"/><Relationship Id="rId4"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hdr" sz="quarter"/>
          </p:nvPr>
        </p:nvSpPr>
        <p:spPr bwMode="auto">
          <a:xfrm>
            <a:off x="0" y="0"/>
            <a:ext cx="311467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50" tIns="47074" rIns="94150" bIns="47074" numCol="1" anchor="t" anchorCtr="0" compatLnSpc="1">
            <a:prstTxWarp prst="textNoShape">
              <a:avLst/>
            </a:prstTxWarp>
          </a:bodyPr>
          <a:lstStyle>
            <a:lvl1pPr defTabSz="941388">
              <a:defRPr b="0">
                <a:latin typeface="Times New Roman" pitchFamily="18" charset="0"/>
              </a:defRPr>
            </a:lvl1pPr>
          </a:lstStyle>
          <a:p>
            <a:endParaRPr lang="en-US"/>
          </a:p>
        </p:txBody>
      </p:sp>
      <p:sp>
        <p:nvSpPr>
          <p:cNvPr id="151555" name="Rectangle 3"/>
          <p:cNvSpPr>
            <a:spLocks noGrp="1" noChangeArrowheads="1"/>
          </p:cNvSpPr>
          <p:nvPr>
            <p:ph type="dt" sz="quarter" idx="1"/>
          </p:nvPr>
        </p:nvSpPr>
        <p:spPr bwMode="auto">
          <a:xfrm>
            <a:off x="4071938" y="0"/>
            <a:ext cx="311467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50" tIns="47074" rIns="94150" bIns="47074" numCol="1" anchor="t" anchorCtr="0" compatLnSpc="1">
            <a:prstTxWarp prst="textNoShape">
              <a:avLst/>
            </a:prstTxWarp>
          </a:bodyPr>
          <a:lstStyle>
            <a:lvl1pPr algn="r" defTabSz="941388">
              <a:defRPr b="0">
                <a:latin typeface="Times New Roman" pitchFamily="18" charset="0"/>
              </a:defRPr>
            </a:lvl1pPr>
          </a:lstStyle>
          <a:p>
            <a:endParaRPr lang="en-US"/>
          </a:p>
        </p:txBody>
      </p:sp>
      <p:sp>
        <p:nvSpPr>
          <p:cNvPr id="151556" name="Rectangle 4"/>
          <p:cNvSpPr>
            <a:spLocks noGrp="1" noChangeArrowheads="1"/>
          </p:cNvSpPr>
          <p:nvPr>
            <p:ph type="ftr" sz="quarter" idx="2"/>
          </p:nvPr>
        </p:nvSpPr>
        <p:spPr bwMode="auto">
          <a:xfrm>
            <a:off x="0" y="8974138"/>
            <a:ext cx="311467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50" tIns="47074" rIns="94150" bIns="47074" numCol="1" anchor="b" anchorCtr="0" compatLnSpc="1">
            <a:prstTxWarp prst="textNoShape">
              <a:avLst/>
            </a:prstTxWarp>
          </a:bodyPr>
          <a:lstStyle>
            <a:lvl1pPr defTabSz="941388">
              <a:defRPr b="0">
                <a:latin typeface="Times New Roman" pitchFamily="18" charset="0"/>
              </a:defRPr>
            </a:lvl1pPr>
          </a:lstStyle>
          <a:p>
            <a:r>
              <a:rPr lang="en-US"/>
              <a:t>#</a:t>
            </a:r>
          </a:p>
        </p:txBody>
      </p:sp>
      <p:sp>
        <p:nvSpPr>
          <p:cNvPr id="151557" name="Rectangle 5"/>
          <p:cNvSpPr>
            <a:spLocks noGrp="1" noChangeArrowheads="1"/>
          </p:cNvSpPr>
          <p:nvPr>
            <p:ph type="sldNum" sz="quarter" idx="3"/>
          </p:nvPr>
        </p:nvSpPr>
        <p:spPr bwMode="auto">
          <a:xfrm>
            <a:off x="4071938" y="8974138"/>
            <a:ext cx="3114675"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150" tIns="47074" rIns="94150" bIns="47074" numCol="1" anchor="b" anchorCtr="0" compatLnSpc="1">
            <a:prstTxWarp prst="textNoShape">
              <a:avLst/>
            </a:prstTxWarp>
          </a:bodyPr>
          <a:lstStyle>
            <a:lvl1pPr algn="r" defTabSz="941388">
              <a:defRPr b="0">
                <a:latin typeface="Times New Roman" pitchFamily="18" charset="0"/>
              </a:defRPr>
            </a:lvl1pPr>
          </a:lstStyle>
          <a:p>
            <a:fld id="{373A51E7-3898-4091-A6F2-D658094A9E8E}" type="slidenum">
              <a:rPr lang="en-US"/>
              <a:pPr/>
              <a:t>‹#›</a:t>
            </a:fld>
            <a:endParaRPr lang="en-US"/>
          </a:p>
        </p:txBody>
      </p:sp>
    </p:spTree>
    <p:extLst>
      <p:ext uri="{BB962C8B-B14F-4D97-AF65-F5344CB8AC3E}">
        <p14:creationId xmlns:p14="http://schemas.microsoft.com/office/powerpoint/2010/main" val="1239527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p:cNvSpPr>
            <a:spLocks noGrp="1" noRot="1" noChangeAspect="1" noChangeArrowheads="1" noTextEdit="1"/>
          </p:cNvSpPr>
          <p:nvPr>
            <p:ph type="sldImg" idx="2"/>
          </p:nvPr>
        </p:nvSpPr>
        <p:spPr bwMode="auto">
          <a:xfrm>
            <a:off x="1989138" y="133350"/>
            <a:ext cx="2927350" cy="2195513"/>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180975" y="2474913"/>
            <a:ext cx="6826250" cy="697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045" tIns="47521" rIns="95045" bIns="4752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200" name="Text Box 8"/>
          <p:cNvSpPr txBox="1">
            <a:spLocks noChangeArrowheads="1"/>
          </p:cNvSpPr>
          <p:nvPr/>
        </p:nvSpPr>
        <p:spPr bwMode="auto">
          <a:xfrm>
            <a:off x="1020763" y="1912938"/>
            <a:ext cx="852487"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4150" tIns="47074" rIns="94150" bIns="47074">
            <a:spAutoFit/>
          </a:bodyPr>
          <a:lstStyle>
            <a:lvl1pPr defTabSz="941388">
              <a:defRPr sz="2400">
                <a:solidFill>
                  <a:schemeClr val="tx1"/>
                </a:solidFill>
                <a:latin typeface="Times New Roman" pitchFamily="18" charset="0"/>
              </a:defRPr>
            </a:lvl1pPr>
            <a:lvl2pPr marL="471488" defTabSz="941388">
              <a:defRPr sz="2400">
                <a:solidFill>
                  <a:schemeClr val="tx1"/>
                </a:solidFill>
                <a:latin typeface="Times New Roman" pitchFamily="18" charset="0"/>
              </a:defRPr>
            </a:lvl2pPr>
            <a:lvl3pPr marL="941388" defTabSz="941388">
              <a:defRPr sz="2400">
                <a:solidFill>
                  <a:schemeClr val="tx1"/>
                </a:solidFill>
                <a:latin typeface="Times New Roman" pitchFamily="18" charset="0"/>
              </a:defRPr>
            </a:lvl3pPr>
            <a:lvl4pPr marL="1412875" defTabSz="941388">
              <a:defRPr sz="2400">
                <a:solidFill>
                  <a:schemeClr val="tx1"/>
                </a:solidFill>
                <a:latin typeface="Times New Roman" pitchFamily="18" charset="0"/>
              </a:defRPr>
            </a:lvl4pPr>
            <a:lvl5pPr marL="1882775" defTabSz="941388">
              <a:defRPr sz="2400">
                <a:solidFill>
                  <a:schemeClr val="tx1"/>
                </a:solidFill>
                <a:latin typeface="Times New Roman" pitchFamily="18" charset="0"/>
              </a:defRPr>
            </a:lvl5pPr>
            <a:lvl6pPr marL="2339975" defTabSz="941388" fontAlgn="base">
              <a:spcBef>
                <a:spcPct val="0"/>
              </a:spcBef>
              <a:spcAft>
                <a:spcPct val="0"/>
              </a:spcAft>
              <a:defRPr sz="2400">
                <a:solidFill>
                  <a:schemeClr val="tx1"/>
                </a:solidFill>
                <a:latin typeface="Times New Roman" pitchFamily="18" charset="0"/>
              </a:defRPr>
            </a:lvl6pPr>
            <a:lvl7pPr marL="2797175" defTabSz="941388" fontAlgn="base">
              <a:spcBef>
                <a:spcPct val="0"/>
              </a:spcBef>
              <a:spcAft>
                <a:spcPct val="0"/>
              </a:spcAft>
              <a:defRPr sz="2400">
                <a:solidFill>
                  <a:schemeClr val="tx1"/>
                </a:solidFill>
                <a:latin typeface="Times New Roman" pitchFamily="18" charset="0"/>
              </a:defRPr>
            </a:lvl7pPr>
            <a:lvl8pPr marL="3254375" defTabSz="941388" fontAlgn="base">
              <a:spcBef>
                <a:spcPct val="0"/>
              </a:spcBef>
              <a:spcAft>
                <a:spcPct val="0"/>
              </a:spcAft>
              <a:defRPr sz="2400">
                <a:solidFill>
                  <a:schemeClr val="tx1"/>
                </a:solidFill>
                <a:latin typeface="Times New Roman" pitchFamily="18" charset="0"/>
              </a:defRPr>
            </a:lvl8pPr>
            <a:lvl9pPr marL="3711575" defTabSz="941388" fontAlgn="base">
              <a:spcBef>
                <a:spcPct val="0"/>
              </a:spcBef>
              <a:spcAft>
                <a:spcPct val="0"/>
              </a:spcAft>
              <a:defRPr sz="2400">
                <a:solidFill>
                  <a:schemeClr val="tx1"/>
                </a:solidFill>
                <a:latin typeface="Times New Roman" pitchFamily="18" charset="0"/>
              </a:defRPr>
            </a:lvl9pPr>
          </a:lstStyle>
          <a:p>
            <a:pPr>
              <a:spcBef>
                <a:spcPct val="50000"/>
              </a:spcBef>
            </a:pPr>
            <a:fld id="{89A340B0-4C93-42C5-A35D-4ABE7E1DAD39}" type="slidenum">
              <a:rPr lang="en-US" sz="2500" b="0">
                <a:latin typeface="Verdana" pitchFamily="34" charset="0"/>
              </a:rPr>
              <a:pPr>
                <a:spcBef>
                  <a:spcPct val="50000"/>
                </a:spcBef>
              </a:pPr>
              <a:t>‹#›</a:t>
            </a:fld>
            <a:endParaRPr lang="en-US" sz="2500" b="0">
              <a:latin typeface="Verdana" pitchFamily="34" charset="0"/>
            </a:endParaRPr>
          </a:p>
        </p:txBody>
      </p:sp>
      <p:sp>
        <p:nvSpPr>
          <p:cNvPr id="8202" name="Text Box 10"/>
          <p:cNvSpPr txBox="1">
            <a:spLocks noChangeArrowheads="1"/>
          </p:cNvSpPr>
          <p:nvPr/>
        </p:nvSpPr>
        <p:spPr bwMode="auto">
          <a:xfrm>
            <a:off x="180975" y="1903413"/>
            <a:ext cx="965200" cy="46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150" tIns="47074" rIns="94150" bIns="47074">
            <a:spAutoFit/>
          </a:bodyPr>
          <a:lstStyle>
            <a:lvl1pPr defTabSz="941388">
              <a:defRPr sz="2400">
                <a:solidFill>
                  <a:schemeClr val="tx1"/>
                </a:solidFill>
                <a:latin typeface="Times New Roman" pitchFamily="18" charset="0"/>
              </a:defRPr>
            </a:lvl1pPr>
            <a:lvl2pPr marL="471488" defTabSz="941388">
              <a:defRPr sz="2400">
                <a:solidFill>
                  <a:schemeClr val="tx1"/>
                </a:solidFill>
                <a:latin typeface="Times New Roman" pitchFamily="18" charset="0"/>
              </a:defRPr>
            </a:lvl2pPr>
            <a:lvl3pPr marL="941388" defTabSz="941388">
              <a:defRPr sz="2400">
                <a:solidFill>
                  <a:schemeClr val="tx1"/>
                </a:solidFill>
                <a:latin typeface="Times New Roman" pitchFamily="18" charset="0"/>
              </a:defRPr>
            </a:lvl3pPr>
            <a:lvl4pPr marL="1412875" defTabSz="941388">
              <a:defRPr sz="2400">
                <a:solidFill>
                  <a:schemeClr val="tx1"/>
                </a:solidFill>
                <a:latin typeface="Times New Roman" pitchFamily="18" charset="0"/>
              </a:defRPr>
            </a:lvl4pPr>
            <a:lvl5pPr marL="1882775" defTabSz="941388">
              <a:defRPr sz="2400">
                <a:solidFill>
                  <a:schemeClr val="tx1"/>
                </a:solidFill>
                <a:latin typeface="Times New Roman" pitchFamily="18" charset="0"/>
              </a:defRPr>
            </a:lvl5pPr>
            <a:lvl6pPr marL="2339975" defTabSz="941388" fontAlgn="base">
              <a:spcBef>
                <a:spcPct val="0"/>
              </a:spcBef>
              <a:spcAft>
                <a:spcPct val="0"/>
              </a:spcAft>
              <a:defRPr sz="2400">
                <a:solidFill>
                  <a:schemeClr val="tx1"/>
                </a:solidFill>
                <a:latin typeface="Times New Roman" pitchFamily="18" charset="0"/>
              </a:defRPr>
            </a:lvl6pPr>
            <a:lvl7pPr marL="2797175" defTabSz="941388" fontAlgn="base">
              <a:spcBef>
                <a:spcPct val="0"/>
              </a:spcBef>
              <a:spcAft>
                <a:spcPct val="0"/>
              </a:spcAft>
              <a:defRPr sz="2400">
                <a:solidFill>
                  <a:schemeClr val="tx1"/>
                </a:solidFill>
                <a:latin typeface="Times New Roman" pitchFamily="18" charset="0"/>
              </a:defRPr>
            </a:lvl7pPr>
            <a:lvl8pPr marL="3254375" defTabSz="941388" fontAlgn="base">
              <a:spcBef>
                <a:spcPct val="0"/>
              </a:spcBef>
              <a:spcAft>
                <a:spcPct val="0"/>
              </a:spcAft>
              <a:defRPr sz="2400">
                <a:solidFill>
                  <a:schemeClr val="tx1"/>
                </a:solidFill>
                <a:latin typeface="Times New Roman" pitchFamily="18" charset="0"/>
              </a:defRPr>
            </a:lvl8pPr>
            <a:lvl9pPr marL="3711575" defTabSz="941388" fontAlgn="base">
              <a:spcBef>
                <a:spcPct val="0"/>
              </a:spcBef>
              <a:spcAft>
                <a:spcPct val="0"/>
              </a:spcAft>
              <a:defRPr sz="2400">
                <a:solidFill>
                  <a:schemeClr val="tx1"/>
                </a:solidFill>
                <a:latin typeface="Times New Roman" pitchFamily="18" charset="0"/>
              </a:defRPr>
            </a:lvl9pPr>
          </a:lstStyle>
          <a:p>
            <a:r>
              <a:rPr lang="en-US" sz="2500" b="0">
                <a:latin typeface="Verdana" pitchFamily="34" charset="0"/>
              </a:rPr>
              <a:t>Slide</a:t>
            </a:r>
          </a:p>
        </p:txBody>
      </p:sp>
      <p:sp>
        <p:nvSpPr>
          <p:cNvPr id="8203" name="Line 11"/>
          <p:cNvSpPr>
            <a:spLocks noChangeShapeType="1"/>
          </p:cNvSpPr>
          <p:nvPr/>
        </p:nvSpPr>
        <p:spPr bwMode="auto">
          <a:xfrm>
            <a:off x="265113" y="2320925"/>
            <a:ext cx="15065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4" name="Text Box 12"/>
          <p:cNvSpPr txBox="1">
            <a:spLocks noChangeArrowheads="1"/>
          </p:cNvSpPr>
          <p:nvPr/>
        </p:nvSpPr>
        <p:spPr bwMode="auto">
          <a:xfrm>
            <a:off x="85725" y="38100"/>
            <a:ext cx="1492250"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4150" tIns="47074" rIns="94150" bIns="47074">
            <a:spAutoFit/>
          </a:bodyPr>
          <a:lstStyle>
            <a:lvl1pPr defTabSz="941388">
              <a:defRPr sz="2400">
                <a:solidFill>
                  <a:schemeClr val="tx1"/>
                </a:solidFill>
                <a:latin typeface="Times New Roman" pitchFamily="18" charset="0"/>
              </a:defRPr>
            </a:lvl1pPr>
            <a:lvl2pPr marL="471488" defTabSz="941388">
              <a:defRPr sz="2400">
                <a:solidFill>
                  <a:schemeClr val="tx1"/>
                </a:solidFill>
                <a:latin typeface="Times New Roman" pitchFamily="18" charset="0"/>
              </a:defRPr>
            </a:lvl2pPr>
            <a:lvl3pPr marL="941388" defTabSz="941388">
              <a:defRPr sz="2400">
                <a:solidFill>
                  <a:schemeClr val="tx1"/>
                </a:solidFill>
                <a:latin typeface="Times New Roman" pitchFamily="18" charset="0"/>
              </a:defRPr>
            </a:lvl3pPr>
            <a:lvl4pPr marL="1412875" defTabSz="941388">
              <a:defRPr sz="2400">
                <a:solidFill>
                  <a:schemeClr val="tx1"/>
                </a:solidFill>
                <a:latin typeface="Times New Roman" pitchFamily="18" charset="0"/>
              </a:defRPr>
            </a:lvl4pPr>
            <a:lvl5pPr marL="1882775" defTabSz="941388">
              <a:defRPr sz="2400">
                <a:solidFill>
                  <a:schemeClr val="tx1"/>
                </a:solidFill>
                <a:latin typeface="Times New Roman" pitchFamily="18" charset="0"/>
              </a:defRPr>
            </a:lvl5pPr>
            <a:lvl6pPr marL="2339975" defTabSz="941388" fontAlgn="base">
              <a:spcBef>
                <a:spcPct val="0"/>
              </a:spcBef>
              <a:spcAft>
                <a:spcPct val="0"/>
              </a:spcAft>
              <a:defRPr sz="2400">
                <a:solidFill>
                  <a:schemeClr val="tx1"/>
                </a:solidFill>
                <a:latin typeface="Times New Roman" pitchFamily="18" charset="0"/>
              </a:defRPr>
            </a:lvl6pPr>
            <a:lvl7pPr marL="2797175" defTabSz="941388" fontAlgn="base">
              <a:spcBef>
                <a:spcPct val="0"/>
              </a:spcBef>
              <a:spcAft>
                <a:spcPct val="0"/>
              </a:spcAft>
              <a:defRPr sz="2400">
                <a:solidFill>
                  <a:schemeClr val="tx1"/>
                </a:solidFill>
                <a:latin typeface="Times New Roman" pitchFamily="18" charset="0"/>
              </a:defRPr>
            </a:lvl7pPr>
            <a:lvl8pPr marL="3254375" defTabSz="941388" fontAlgn="base">
              <a:spcBef>
                <a:spcPct val="0"/>
              </a:spcBef>
              <a:spcAft>
                <a:spcPct val="0"/>
              </a:spcAft>
              <a:defRPr sz="2400">
                <a:solidFill>
                  <a:schemeClr val="tx1"/>
                </a:solidFill>
                <a:latin typeface="Times New Roman" pitchFamily="18" charset="0"/>
              </a:defRPr>
            </a:lvl8pPr>
            <a:lvl9pPr marL="3711575" defTabSz="941388" fontAlgn="base">
              <a:spcBef>
                <a:spcPct val="0"/>
              </a:spcBef>
              <a:spcAft>
                <a:spcPct val="0"/>
              </a:spcAft>
              <a:defRPr sz="2400">
                <a:solidFill>
                  <a:schemeClr val="tx1"/>
                </a:solidFill>
                <a:latin typeface="Times New Roman" pitchFamily="18" charset="0"/>
              </a:defRPr>
            </a:lvl9pPr>
          </a:lstStyle>
          <a:p>
            <a:r>
              <a:rPr lang="en-US" sz="2500" b="0">
                <a:latin typeface="Verdana" pitchFamily="34" charset="0"/>
              </a:rPr>
              <a:t>Speaker</a:t>
            </a:r>
          </a:p>
          <a:p>
            <a:r>
              <a:rPr lang="en-US" sz="2500" b="0">
                <a:latin typeface="Verdana" pitchFamily="34" charset="0"/>
              </a:rPr>
              <a:t>Notes</a:t>
            </a:r>
          </a:p>
        </p:txBody>
      </p:sp>
    </p:spTree>
    <p:extLst>
      <p:ext uri="{BB962C8B-B14F-4D97-AF65-F5344CB8AC3E}">
        <p14:creationId xmlns:p14="http://schemas.microsoft.com/office/powerpoint/2010/main" val="347710331"/>
      </p:ext>
    </p:extLst>
  </p:cSld>
  <p:clrMap bg1="lt1" tx1="dk1" bg2="lt2" tx2="dk2" accent1="accent1" accent2="accent2" accent3="accent3" accent4="accent4" accent5="accent5" accent6="accent6" hlink="hlink" folHlink="folHlink"/>
  <p:notesStyle>
    <a:lvl1pPr marL="228600" indent="-228600" algn="l" rtl="0" fontAlgn="base">
      <a:spcBef>
        <a:spcPct val="30000"/>
      </a:spcBef>
      <a:spcAft>
        <a:spcPct val="0"/>
      </a:spcAft>
      <a:buAutoNum type="arabicPeriod"/>
      <a:defRPr kern="1200">
        <a:solidFill>
          <a:schemeClr val="tx1"/>
        </a:solidFill>
        <a:latin typeface="Arial" charset="0"/>
        <a:ea typeface="+mn-ea"/>
        <a:cs typeface="+mn-cs"/>
      </a:defRPr>
    </a:lvl1pPr>
    <a:lvl2pPr marL="566738" indent="-223838" algn="l" rtl="0" fontAlgn="base">
      <a:spcBef>
        <a:spcPct val="30000"/>
      </a:spcBef>
      <a:spcAft>
        <a:spcPct val="0"/>
      </a:spcAft>
      <a:buChar char="•"/>
      <a:defRPr kern="1200">
        <a:solidFill>
          <a:schemeClr val="tx1"/>
        </a:solidFill>
        <a:latin typeface="Arial" charset="0"/>
        <a:ea typeface="+mn-ea"/>
        <a:cs typeface="+mn-cs"/>
      </a:defRPr>
    </a:lvl2pPr>
    <a:lvl3pPr marL="969963" indent="-220663" algn="l" rtl="0" fontAlgn="base">
      <a:spcBef>
        <a:spcPct val="30000"/>
      </a:spcBef>
      <a:spcAft>
        <a:spcPct val="0"/>
      </a:spcAft>
      <a:defRPr kern="1200">
        <a:solidFill>
          <a:schemeClr val="tx1"/>
        </a:solidFill>
        <a:latin typeface="Arial" charset="0"/>
        <a:ea typeface="+mn-ea"/>
        <a:cs typeface="+mn-cs"/>
      </a:defRPr>
    </a:lvl3pPr>
    <a:lvl4pPr marL="1600200" indent="-228600" algn="l" rtl="0" fontAlgn="base">
      <a:spcBef>
        <a:spcPct val="30000"/>
      </a:spcBef>
      <a:spcAft>
        <a:spcPct val="0"/>
      </a:spcAft>
      <a:defRPr kern="1200">
        <a:solidFill>
          <a:schemeClr val="tx1"/>
        </a:solidFill>
        <a:latin typeface="Arial" charset="0"/>
        <a:ea typeface="+mn-ea"/>
        <a:cs typeface="+mn-cs"/>
      </a:defRPr>
    </a:lvl4pPr>
    <a:lvl5pPr marL="2057400" indent="-228600" algn="l" rtl="0" fontAlgn="base">
      <a:spcBef>
        <a:spcPct val="30000"/>
      </a:spcBef>
      <a:spcAft>
        <a:spcPct val="0"/>
      </a:spcAft>
      <a:defRPr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a:t>Welcome; Thanks for coming</a:t>
            </a:r>
          </a:p>
          <a:p>
            <a:r>
              <a:rPr lang="en-US"/>
              <a:t>Introduce speakers</a:t>
            </a:r>
          </a:p>
          <a:p>
            <a:r>
              <a:rPr lang="en-US"/>
              <a:t>Ask for Names &amp; Group (only) of attendees</a:t>
            </a:r>
          </a:p>
          <a:p>
            <a:r>
              <a:rPr lang="en-US"/>
              <a:t>Logistics:</a:t>
            </a:r>
          </a:p>
          <a:p>
            <a:pPr lvl="1"/>
            <a:r>
              <a:rPr lang="en-US"/>
              <a:t>1-hour</a:t>
            </a:r>
          </a:p>
          <a:p>
            <a:pPr lvl="1"/>
            <a:r>
              <a:rPr lang="en-US"/>
              <a:t>Ask Q’s, but we may defer in order to meet time commitment</a:t>
            </a:r>
          </a:p>
          <a:p>
            <a:r>
              <a:rPr lang="en-US"/>
              <a:t>Hand out trinkets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Rot="1" noChangeAspect="1" noChangeArrowheads="1" noTextEdit="1"/>
          </p:cNvSpPr>
          <p:nvPr>
            <p:ph type="sldImg"/>
          </p:nvPr>
        </p:nvSpPr>
        <p:spPr>
          <a:ln/>
        </p:spPr>
      </p:sp>
      <p:sp>
        <p:nvSpPr>
          <p:cNvPr id="603139" name="Rectangle 3"/>
          <p:cNvSpPr>
            <a:spLocks noGrp="1" noChangeArrowheads="1"/>
          </p:cNvSpPr>
          <p:nvPr>
            <p:ph type="body" idx="1"/>
          </p:nvPr>
        </p:nvSpPr>
        <p:spPr/>
        <p:txBody>
          <a:bodyPr/>
          <a:lstStyle/>
          <a:p>
            <a:r>
              <a:rPr lang="en-US"/>
              <a:t>Here’s the Agenda for today</a:t>
            </a:r>
          </a:p>
          <a:p>
            <a:r>
              <a:rPr lang="en-US"/>
              <a:t>Focus on the Story of Solution Architecture &amp; </a:t>
            </a:r>
            <a:br>
              <a:rPr lang="en-US"/>
            </a:br>
            <a:r>
              <a:rPr lang="en-US"/>
              <a:t>how you interact with us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Grp="1" noRot="1" noChangeAspect="1" noChangeArrowheads="1" noTextEdit="1"/>
          </p:cNvSpPr>
          <p:nvPr>
            <p:ph type="sldImg"/>
          </p:nvPr>
        </p:nvSpPr>
        <p:spPr>
          <a:ln/>
        </p:spPr>
      </p:sp>
      <p:sp>
        <p:nvSpPr>
          <p:cNvPr id="605187" name="Rectangle 3"/>
          <p:cNvSpPr>
            <a:spLocks noGrp="1" noChangeArrowheads="1"/>
          </p:cNvSpPr>
          <p:nvPr>
            <p:ph type="body" idx="1"/>
          </p:nvPr>
        </p:nvSpPr>
        <p:spPr/>
        <p:txBody>
          <a:bodyPr/>
          <a:lstStyle/>
          <a:p>
            <a:r>
              <a:rPr lang="en-US"/>
              <a:t>Here’s the Agenda for today</a:t>
            </a:r>
          </a:p>
          <a:p>
            <a:r>
              <a:rPr lang="en-US"/>
              <a:t>Focus on the Story of Solution Architecture &amp; </a:t>
            </a:r>
            <a:br>
              <a:rPr lang="en-US"/>
            </a:br>
            <a:r>
              <a:rPr lang="en-US"/>
              <a:t>how you interact with us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Rot="1" noChangeAspect="1" noChangeArrowheads="1" noTextEdit="1"/>
          </p:cNvSpPr>
          <p:nvPr>
            <p:ph type="sldImg"/>
          </p:nvPr>
        </p:nvSpPr>
        <p:spPr>
          <a:ln/>
        </p:spPr>
      </p:sp>
      <p:sp>
        <p:nvSpPr>
          <p:cNvPr id="621571" name="Rectangle 3"/>
          <p:cNvSpPr>
            <a:spLocks noGrp="1" noChangeArrowheads="1"/>
          </p:cNvSpPr>
          <p:nvPr>
            <p:ph type="body" idx="1"/>
          </p:nvPr>
        </p:nvSpPr>
        <p:spPr/>
        <p:txBody>
          <a:bodyPr/>
          <a:lstStyle/>
          <a:p>
            <a:r>
              <a:rPr lang="en-US"/>
              <a:t>Welcome; Thanks for coming</a:t>
            </a:r>
          </a:p>
          <a:p>
            <a:r>
              <a:rPr lang="en-US"/>
              <a:t>Introduce speakers</a:t>
            </a:r>
          </a:p>
          <a:p>
            <a:r>
              <a:rPr lang="en-US"/>
              <a:t>Ask for Names &amp; Group (only) of attendees</a:t>
            </a:r>
          </a:p>
          <a:p>
            <a:r>
              <a:rPr lang="en-US"/>
              <a:t>Logistics:</a:t>
            </a:r>
          </a:p>
          <a:p>
            <a:pPr lvl="1"/>
            <a:r>
              <a:rPr lang="en-US"/>
              <a:t>1-hour</a:t>
            </a:r>
          </a:p>
          <a:p>
            <a:pPr lvl="1"/>
            <a:r>
              <a:rPr lang="en-US"/>
              <a:t>Ask Q’s, but we may defer in order to meet time commitment</a:t>
            </a:r>
          </a:p>
          <a:p>
            <a:r>
              <a:rPr lang="en-US"/>
              <a:t>Hand out trinkets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618" name="Rectangle 2"/>
          <p:cNvSpPr>
            <a:spLocks noGrp="1" noRot="1" noChangeAspect="1" noChangeArrowheads="1" noTextEdit="1"/>
          </p:cNvSpPr>
          <p:nvPr>
            <p:ph type="sldImg"/>
          </p:nvPr>
        </p:nvSpPr>
        <p:spPr>
          <a:ln/>
        </p:spPr>
      </p:sp>
      <p:sp>
        <p:nvSpPr>
          <p:cNvPr id="623619" name="Rectangle 3"/>
          <p:cNvSpPr>
            <a:spLocks noGrp="1" noChangeArrowheads="1"/>
          </p:cNvSpPr>
          <p:nvPr>
            <p:ph type="body" idx="1"/>
          </p:nvPr>
        </p:nvSpPr>
        <p:spPr/>
        <p:txBody>
          <a:bodyPr/>
          <a:lstStyle/>
          <a:p>
            <a:r>
              <a:rPr lang="en-US"/>
              <a:t>Welcome; Thanks for coming</a:t>
            </a:r>
          </a:p>
          <a:p>
            <a:r>
              <a:rPr lang="en-US"/>
              <a:t>Introduce speakers</a:t>
            </a:r>
          </a:p>
          <a:p>
            <a:r>
              <a:rPr lang="en-US"/>
              <a:t>Ask for Names &amp; Group (only) of attendees</a:t>
            </a:r>
          </a:p>
          <a:p>
            <a:r>
              <a:rPr lang="en-US"/>
              <a:t>Logistics:</a:t>
            </a:r>
          </a:p>
          <a:p>
            <a:pPr lvl="1"/>
            <a:r>
              <a:rPr lang="en-US"/>
              <a:t>1-hour</a:t>
            </a:r>
          </a:p>
          <a:p>
            <a:pPr lvl="1"/>
            <a:r>
              <a:rPr lang="en-US"/>
              <a:t>Ask Q’s, but we may defer in order to meet time commitment</a:t>
            </a:r>
          </a:p>
          <a:p>
            <a:r>
              <a:rPr lang="en-US"/>
              <a:t>Hand out trinkets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Rectangle 2"/>
          <p:cNvSpPr>
            <a:spLocks noGrp="1" noRot="1" noChangeAspect="1" noChangeArrowheads="1" noTextEdit="1"/>
          </p:cNvSpPr>
          <p:nvPr>
            <p:ph type="sldImg"/>
          </p:nvPr>
        </p:nvSpPr>
        <p:spPr>
          <a:ln/>
        </p:spPr>
      </p:sp>
      <p:sp>
        <p:nvSpPr>
          <p:cNvPr id="625667" name="Rectangle 3"/>
          <p:cNvSpPr>
            <a:spLocks noGrp="1" noChangeArrowheads="1"/>
          </p:cNvSpPr>
          <p:nvPr>
            <p:ph type="body" idx="1"/>
          </p:nvPr>
        </p:nvSpPr>
        <p:spPr/>
        <p:txBody>
          <a:bodyPr/>
          <a:lstStyle/>
          <a:p>
            <a:r>
              <a:rPr lang="en-US"/>
              <a:t>Welcome; Thanks for coming</a:t>
            </a:r>
          </a:p>
          <a:p>
            <a:r>
              <a:rPr lang="en-US"/>
              <a:t>Introduce speakers</a:t>
            </a:r>
          </a:p>
          <a:p>
            <a:r>
              <a:rPr lang="en-US"/>
              <a:t>Ask for Names &amp; Group (only) of attendees</a:t>
            </a:r>
          </a:p>
          <a:p>
            <a:r>
              <a:rPr lang="en-US"/>
              <a:t>Logistics:</a:t>
            </a:r>
          </a:p>
          <a:p>
            <a:pPr lvl="1"/>
            <a:r>
              <a:rPr lang="en-US"/>
              <a:t>1-hour</a:t>
            </a:r>
          </a:p>
          <a:p>
            <a:pPr lvl="1"/>
            <a:r>
              <a:rPr lang="en-US"/>
              <a:t>Ask Q’s, but we may defer in order to meet time commitment</a:t>
            </a:r>
          </a:p>
          <a:p>
            <a:r>
              <a:rPr lang="en-US"/>
              <a:t>Hand out trinkets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Rot="1" noChangeAspect="1" noChangeArrowheads="1" noTextEdit="1"/>
          </p:cNvSpPr>
          <p:nvPr>
            <p:ph type="sldImg"/>
          </p:nvPr>
        </p:nvSpPr>
        <p:spPr>
          <a:ln/>
        </p:spPr>
      </p:sp>
      <p:sp>
        <p:nvSpPr>
          <p:cNvPr id="627715" name="Rectangle 3"/>
          <p:cNvSpPr>
            <a:spLocks noGrp="1" noChangeArrowheads="1"/>
          </p:cNvSpPr>
          <p:nvPr>
            <p:ph type="body" idx="1"/>
          </p:nvPr>
        </p:nvSpPr>
        <p:spPr/>
        <p:txBody>
          <a:bodyPr/>
          <a:lstStyle/>
          <a:p>
            <a:r>
              <a:rPr lang="en-US"/>
              <a:t>Here’s the Agenda for today</a:t>
            </a:r>
          </a:p>
          <a:p>
            <a:r>
              <a:rPr lang="en-US"/>
              <a:t>Focus on the Story of Solution Architecture &amp; </a:t>
            </a:r>
            <a:br>
              <a:rPr lang="en-US"/>
            </a:br>
            <a:r>
              <a:rPr lang="en-US"/>
              <a:t>how you interact with us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Rot="1" noChangeAspect="1" noChangeArrowheads="1" noTextEdit="1"/>
          </p:cNvSpPr>
          <p:nvPr>
            <p:ph type="sldImg"/>
          </p:nvPr>
        </p:nvSpPr>
        <p:spPr>
          <a:ln/>
        </p:spPr>
      </p:sp>
      <p:sp>
        <p:nvSpPr>
          <p:cNvPr id="592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r>
              <a:rPr lang="en-US"/>
              <a:t>Here’s the Agenda for today</a:t>
            </a:r>
          </a:p>
          <a:p>
            <a:r>
              <a:rPr lang="en-US"/>
              <a:t>Focus on the Story of Solution Architecture &amp; </a:t>
            </a:r>
            <a:br>
              <a:rPr lang="en-US"/>
            </a:br>
            <a:r>
              <a:rPr lang="en-US"/>
              <a:t>how you interact with us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Rot="1" noChangeAspect="1" noChangeArrowheads="1" noTextEdit="1"/>
          </p:cNvSpPr>
          <p:nvPr>
            <p:ph type="sldImg"/>
          </p:nvPr>
        </p:nvSpPr>
        <p:spPr>
          <a:ln/>
        </p:spPr>
      </p:sp>
      <p:sp>
        <p:nvSpPr>
          <p:cNvPr id="683011" name="Rectangle 3"/>
          <p:cNvSpPr>
            <a:spLocks noGrp="1" noChangeArrowheads="1"/>
          </p:cNvSpPr>
          <p:nvPr>
            <p:ph type="body" idx="1"/>
          </p:nvPr>
        </p:nvSpPr>
        <p:spPr/>
        <p:txBody>
          <a:bodyPr/>
          <a:lstStyle/>
          <a:p>
            <a:r>
              <a:rPr lang="en-US"/>
              <a:t>Here’s the Agenda for today</a:t>
            </a:r>
          </a:p>
          <a:p>
            <a:r>
              <a:rPr lang="en-US"/>
              <a:t>Focus on the Story of Solution Architecture &amp; </a:t>
            </a:r>
            <a:br>
              <a:rPr lang="en-US"/>
            </a:br>
            <a:r>
              <a:rPr lang="en-US"/>
              <a:t>how you interact with us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Rot="1" noChangeAspect="1" noChangeArrowheads="1" noTextEdit="1"/>
          </p:cNvSpPr>
          <p:nvPr>
            <p:ph type="sldImg"/>
          </p:nvPr>
        </p:nvSpPr>
        <p:spPr>
          <a:ln/>
        </p:spPr>
      </p:sp>
      <p:sp>
        <p:nvSpPr>
          <p:cNvPr id="594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Rot="1" noChangeAspect="1" noChangeArrowheads="1" noTextEdit="1"/>
          </p:cNvSpPr>
          <p:nvPr>
            <p:ph type="sldImg"/>
          </p:nvPr>
        </p:nvSpPr>
        <p:spPr>
          <a:ln/>
        </p:spPr>
      </p:sp>
      <p:sp>
        <p:nvSpPr>
          <p:cNvPr id="464899" name="Rectangle 3"/>
          <p:cNvSpPr>
            <a:spLocks noGrp="1" noChangeArrowheads="1"/>
          </p:cNvSpPr>
          <p:nvPr>
            <p:ph type="body" idx="1"/>
          </p:nvPr>
        </p:nvSpPr>
        <p:spPr/>
        <p:txBody>
          <a:bodyPr/>
          <a:lstStyle/>
          <a:p>
            <a:r>
              <a:rPr lang="en-US"/>
              <a:t>Here’s the Agenda for today</a:t>
            </a:r>
          </a:p>
          <a:p>
            <a:r>
              <a:rPr lang="en-US"/>
              <a:t>Focus on the Story of Solution Architecture &amp; </a:t>
            </a:r>
            <a:br>
              <a:rPr lang="en-US"/>
            </a:br>
            <a:r>
              <a:rPr lang="en-US"/>
              <a:t>how you interact with us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Rot="1" noChangeAspect="1" noChangeArrowheads="1" noTextEdit="1"/>
          </p:cNvSpPr>
          <p:nvPr>
            <p:ph type="sldImg"/>
          </p:nvPr>
        </p:nvSpPr>
        <p:spPr>
          <a:ln/>
        </p:spPr>
      </p:sp>
      <p:sp>
        <p:nvSpPr>
          <p:cNvPr id="596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Rot="1" noChangeAspect="1" noChangeArrowheads="1" noTextEdit="1"/>
          </p:cNvSpPr>
          <p:nvPr>
            <p:ph type="sldImg"/>
          </p:nvPr>
        </p:nvSpPr>
        <p:spPr>
          <a:ln/>
        </p:spPr>
      </p:sp>
      <p:sp>
        <p:nvSpPr>
          <p:cNvPr id="599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1218" name="Rectangle 2"/>
          <p:cNvSpPr>
            <a:spLocks noGrp="1" noRot="1" noChangeAspect="1" noChangeArrowheads="1" noTextEdit="1"/>
          </p:cNvSpPr>
          <p:nvPr>
            <p:ph type="sldImg"/>
          </p:nvPr>
        </p:nvSpPr>
        <p:spPr>
          <a:ln/>
        </p:spPr>
      </p:sp>
      <p:sp>
        <p:nvSpPr>
          <p:cNvPr id="521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42" name="Rectangle 2"/>
          <p:cNvSpPr>
            <a:spLocks noGrp="1" noRot="1" noChangeAspect="1" noChangeArrowheads="1" noTextEdit="1"/>
          </p:cNvSpPr>
          <p:nvPr>
            <p:ph type="sldImg"/>
          </p:nvPr>
        </p:nvSpPr>
        <p:spPr>
          <a:ln/>
        </p:spPr>
      </p:sp>
      <p:sp>
        <p:nvSpPr>
          <p:cNvPr id="522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290" name="Rectangle 2"/>
          <p:cNvSpPr>
            <a:spLocks noGrp="1" noRot="1" noChangeAspect="1" noChangeArrowheads="1" noTextEdit="1"/>
          </p:cNvSpPr>
          <p:nvPr>
            <p:ph type="sldImg"/>
          </p:nvPr>
        </p:nvSpPr>
        <p:spPr>
          <a:ln/>
        </p:spPr>
      </p:sp>
      <p:sp>
        <p:nvSpPr>
          <p:cNvPr id="524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p:cNvSpPr>
            <a:spLocks noGrp="1" noRot="1" noChangeAspect="1" noChangeArrowheads="1" noTextEdit="1"/>
          </p:cNvSpPr>
          <p:nvPr>
            <p:ph type="sldImg"/>
          </p:nvPr>
        </p:nvSpPr>
        <p:spPr>
          <a:ln/>
        </p:spPr>
      </p:sp>
      <p:sp>
        <p:nvSpPr>
          <p:cNvPr id="633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5906" name="Rectangle 2"/>
          <p:cNvSpPr>
            <a:spLocks noGrp="1" noRot="1" noChangeAspect="1" noChangeArrowheads="1" noTextEdit="1"/>
          </p:cNvSpPr>
          <p:nvPr>
            <p:ph type="sldImg"/>
          </p:nvPr>
        </p:nvSpPr>
        <p:spPr>
          <a:ln/>
        </p:spPr>
      </p:sp>
      <p:sp>
        <p:nvSpPr>
          <p:cNvPr id="635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a:ln/>
        </p:spPr>
      </p:sp>
      <p:sp>
        <p:nvSpPr>
          <p:cNvPr id="637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314" name="Rectangle 2"/>
          <p:cNvSpPr>
            <a:spLocks noGrp="1" noRot="1" noChangeAspect="1" noChangeArrowheads="1" noTextEdit="1"/>
          </p:cNvSpPr>
          <p:nvPr>
            <p:ph type="sldImg"/>
          </p:nvPr>
        </p:nvSpPr>
        <p:spPr>
          <a:ln/>
        </p:spPr>
      </p:sp>
      <p:sp>
        <p:nvSpPr>
          <p:cNvPr id="525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4578" name="Rectangle 2"/>
          <p:cNvSpPr>
            <a:spLocks noGrp="1" noRot="1" noChangeAspect="1" noChangeArrowheads="1" noTextEdit="1"/>
          </p:cNvSpPr>
          <p:nvPr>
            <p:ph type="sldImg"/>
          </p:nvPr>
        </p:nvSpPr>
        <p:spPr>
          <a:xfrm>
            <a:off x="1231900" y="709613"/>
            <a:ext cx="4724400" cy="3543300"/>
          </a:xfrm>
          <a:ln/>
        </p:spPr>
      </p:sp>
      <p:sp>
        <p:nvSpPr>
          <p:cNvPr id="664579" name="Rectangle 3"/>
          <p:cNvSpPr>
            <a:spLocks noGrp="1" noChangeArrowheads="1"/>
          </p:cNvSpPr>
          <p:nvPr>
            <p:ph type="body" idx="1"/>
          </p:nvPr>
        </p:nvSpPr>
        <p:spPr>
          <a:xfrm>
            <a:off x="957263" y="4487863"/>
            <a:ext cx="5273675" cy="4251325"/>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Grp="1" noRot="1" noChangeAspect="1" noChangeArrowheads="1" noTextEdit="1"/>
          </p:cNvSpPr>
          <p:nvPr>
            <p:ph type="sldImg"/>
          </p:nvPr>
        </p:nvSpPr>
        <p:spPr>
          <a:ln/>
        </p:spPr>
      </p:sp>
      <p:sp>
        <p:nvSpPr>
          <p:cNvPr id="570371" name="Rectangle 3"/>
          <p:cNvSpPr>
            <a:spLocks noGrp="1" noChangeArrowheads="1"/>
          </p:cNvSpPr>
          <p:nvPr>
            <p:ph type="body" idx="1"/>
          </p:nvPr>
        </p:nvSpPr>
        <p:spPr/>
        <p:txBody>
          <a:bodyPr/>
          <a:lstStyle/>
          <a:p>
            <a:r>
              <a:rPr lang="en-US"/>
              <a:t>Here’s the Agenda for today</a:t>
            </a:r>
          </a:p>
          <a:p>
            <a:r>
              <a:rPr lang="en-US"/>
              <a:t>Focus on the Story of Solution Architecture &amp; </a:t>
            </a:r>
            <a:br>
              <a:rPr lang="en-US"/>
            </a:br>
            <a:r>
              <a:rPr lang="en-US"/>
              <a:t>how you interact with us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6" name="Rectangle 2"/>
          <p:cNvSpPr>
            <a:spLocks noGrp="1" noRot="1" noChangeAspect="1" noChangeArrowheads="1" noTextEdit="1"/>
          </p:cNvSpPr>
          <p:nvPr>
            <p:ph type="sldImg"/>
          </p:nvPr>
        </p:nvSpPr>
        <p:spPr>
          <a:xfrm>
            <a:off x="1231900" y="709613"/>
            <a:ext cx="4724400" cy="3543300"/>
          </a:xfrm>
          <a:ln/>
        </p:spPr>
      </p:sp>
      <p:sp>
        <p:nvSpPr>
          <p:cNvPr id="666627" name="Rectangle 3"/>
          <p:cNvSpPr>
            <a:spLocks noGrp="1" noChangeArrowheads="1"/>
          </p:cNvSpPr>
          <p:nvPr>
            <p:ph type="body" idx="1"/>
          </p:nvPr>
        </p:nvSpPr>
        <p:spPr>
          <a:xfrm>
            <a:off x="957263" y="4487863"/>
            <a:ext cx="5273675" cy="4251325"/>
          </a:xfrm>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4" name="Rectangle 2"/>
          <p:cNvSpPr>
            <a:spLocks noGrp="1" noRot="1" noChangeAspect="1" noChangeArrowheads="1" noTextEdit="1"/>
          </p:cNvSpPr>
          <p:nvPr>
            <p:ph type="sldImg"/>
          </p:nvPr>
        </p:nvSpPr>
        <p:spPr>
          <a:xfrm>
            <a:off x="1231900" y="709613"/>
            <a:ext cx="4724400" cy="3543300"/>
          </a:xfrm>
          <a:ln/>
        </p:spPr>
      </p:sp>
      <p:sp>
        <p:nvSpPr>
          <p:cNvPr id="668675" name="Rectangle 3"/>
          <p:cNvSpPr>
            <a:spLocks noGrp="1" noChangeArrowheads="1"/>
          </p:cNvSpPr>
          <p:nvPr>
            <p:ph type="body" idx="1"/>
          </p:nvPr>
        </p:nvSpPr>
        <p:spPr>
          <a:xfrm>
            <a:off x="957263" y="4487863"/>
            <a:ext cx="5273675" cy="4251325"/>
          </a:xfrm>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Rot="1" noChangeAspect="1" noChangeArrowheads="1" noTextEdit="1"/>
          </p:cNvSpPr>
          <p:nvPr>
            <p:ph type="sldImg"/>
          </p:nvPr>
        </p:nvSpPr>
        <p:spPr>
          <a:ln/>
        </p:spPr>
      </p:sp>
      <p:sp>
        <p:nvSpPr>
          <p:cNvPr id="609283" name="Rectangle 3"/>
          <p:cNvSpPr>
            <a:spLocks noGrp="1" noChangeArrowheads="1"/>
          </p:cNvSpPr>
          <p:nvPr>
            <p:ph type="body" idx="1"/>
          </p:nvPr>
        </p:nvSpPr>
        <p:spPr/>
        <p:txBody>
          <a:bodyPr/>
          <a:lstStyle/>
          <a:p>
            <a:r>
              <a:rPr lang="en-US"/>
              <a:t>Welcome; Thanks for coming</a:t>
            </a:r>
          </a:p>
          <a:p>
            <a:r>
              <a:rPr lang="en-US"/>
              <a:t>Introduce speakers</a:t>
            </a:r>
          </a:p>
          <a:p>
            <a:r>
              <a:rPr lang="en-US"/>
              <a:t>Ask for Names &amp; Group (only) of attendees</a:t>
            </a:r>
          </a:p>
          <a:p>
            <a:r>
              <a:rPr lang="en-US"/>
              <a:t>Logistics:</a:t>
            </a:r>
          </a:p>
          <a:p>
            <a:pPr lvl="1"/>
            <a:r>
              <a:rPr lang="en-US"/>
              <a:t>1-hour</a:t>
            </a:r>
          </a:p>
          <a:p>
            <a:pPr lvl="1"/>
            <a:r>
              <a:rPr lang="en-US"/>
              <a:t>Ask Q’s, but we may defer in order to meet time commitment</a:t>
            </a:r>
          </a:p>
          <a:p>
            <a:r>
              <a:rPr lang="en-US"/>
              <a:t>Hand out trinkets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a:t>Here’s the Agenda for today</a:t>
            </a:r>
          </a:p>
          <a:p>
            <a:r>
              <a:rPr lang="en-US"/>
              <a:t>Focus on the Story of Solution Architecture &amp; </a:t>
            </a:r>
            <a:br>
              <a:rPr lang="en-US"/>
            </a:br>
            <a:r>
              <a:rPr lang="en-US"/>
              <a:t>how you interact with us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Rot="1" noChangeAspect="1" noChangeArrowheads="1" noTextEdit="1"/>
          </p:cNvSpPr>
          <p:nvPr>
            <p:ph type="sldImg"/>
          </p:nvPr>
        </p:nvSpPr>
        <p:spPr>
          <a:ln/>
        </p:spPr>
      </p:sp>
      <p:sp>
        <p:nvSpPr>
          <p:cNvPr id="583683" name="Rectangle 3"/>
          <p:cNvSpPr>
            <a:spLocks noGrp="1" noChangeArrowheads="1"/>
          </p:cNvSpPr>
          <p:nvPr>
            <p:ph type="body" idx="1"/>
          </p:nvPr>
        </p:nvSpPr>
        <p:spPr/>
        <p:txBody>
          <a:bodyPr/>
          <a:lstStyle/>
          <a:p>
            <a:r>
              <a:rPr lang="en-US"/>
              <a:t>Here’s the Agenda for today</a:t>
            </a:r>
          </a:p>
          <a:p>
            <a:r>
              <a:rPr lang="en-US"/>
              <a:t>Focus on the Story of Solution Architecture &amp; </a:t>
            </a:r>
            <a:br>
              <a:rPr lang="en-US"/>
            </a:br>
            <a:r>
              <a:rPr lang="en-US"/>
              <a:t>how you interact with us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r>
              <a:rPr lang="en-US"/>
              <a:t>Here’s the Agenda for today</a:t>
            </a:r>
          </a:p>
          <a:p>
            <a:r>
              <a:rPr lang="en-US"/>
              <a:t>Focus on the Story of Solution Architecture &amp; </a:t>
            </a:r>
            <a:br>
              <a:rPr lang="en-US"/>
            </a:br>
            <a:r>
              <a:rPr lang="en-US"/>
              <a:t>how you interact with us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Rot="1" noChangeAspect="1" noChangeArrowheads="1" noTextEdit="1"/>
          </p:cNvSpPr>
          <p:nvPr>
            <p:ph type="sldImg"/>
          </p:nvPr>
        </p:nvSpPr>
        <p:spPr>
          <a:ln/>
        </p:spPr>
      </p:sp>
      <p:sp>
        <p:nvSpPr>
          <p:cNvPr id="587779" name="Rectangle 3"/>
          <p:cNvSpPr>
            <a:spLocks noGrp="1" noChangeArrowheads="1"/>
          </p:cNvSpPr>
          <p:nvPr>
            <p:ph type="body" idx="1"/>
          </p:nvPr>
        </p:nvSpPr>
        <p:spPr/>
        <p:txBody>
          <a:bodyPr/>
          <a:lstStyle/>
          <a:p>
            <a:r>
              <a:rPr lang="en-US"/>
              <a:t>Here’s the Agenda for today</a:t>
            </a:r>
          </a:p>
          <a:p>
            <a:r>
              <a:rPr lang="en-US"/>
              <a:t>Focus on the Story of Solution Architecture &amp; </a:t>
            </a:r>
            <a:br>
              <a:rPr lang="en-US"/>
            </a:br>
            <a:r>
              <a:rPr lang="en-US"/>
              <a:t>how you interact with us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Rot="1" noChangeAspect="1" noChangeArrowheads="1" noTextEdit="1"/>
          </p:cNvSpPr>
          <p:nvPr>
            <p:ph type="sldImg"/>
          </p:nvPr>
        </p:nvSpPr>
        <p:spPr>
          <a:ln/>
        </p:spPr>
      </p:sp>
      <p:sp>
        <p:nvSpPr>
          <p:cNvPr id="601091" name="Rectangle 3"/>
          <p:cNvSpPr>
            <a:spLocks noGrp="1" noChangeArrowheads="1"/>
          </p:cNvSpPr>
          <p:nvPr>
            <p:ph type="body" idx="1"/>
          </p:nvPr>
        </p:nvSpPr>
        <p:spPr/>
        <p:txBody>
          <a:bodyPr/>
          <a:lstStyle/>
          <a:p>
            <a:r>
              <a:rPr lang="en-US"/>
              <a:t>Here’s the Agenda for today</a:t>
            </a:r>
          </a:p>
          <a:p>
            <a:r>
              <a:rPr lang="en-US"/>
              <a:t>Focus on the Story of Solution Architecture &amp; </a:t>
            </a:r>
            <a:br>
              <a:rPr lang="en-US"/>
            </a:br>
            <a:r>
              <a:rPr lang="en-US"/>
              <a:t>how you interact with us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C2BF9322-97DC-49A9-BA09-0CC6D0E15558}" type="slidenum">
              <a:rPr lang="en-US"/>
              <a:pPr/>
              <a:t>‹#›</a:t>
            </a:fld>
            <a:endParaRPr lang="en-US"/>
          </a:p>
        </p:txBody>
      </p:sp>
    </p:spTree>
    <p:extLst>
      <p:ext uri="{BB962C8B-B14F-4D97-AF65-F5344CB8AC3E}">
        <p14:creationId xmlns:p14="http://schemas.microsoft.com/office/powerpoint/2010/main" val="86313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964C0A31-1BB2-4D1A-A479-7AC1AD751439}" type="slidenum">
              <a:rPr lang="en-US"/>
              <a:pPr/>
              <a:t>‹#›</a:t>
            </a:fld>
            <a:endParaRPr lang="en-US"/>
          </a:p>
        </p:txBody>
      </p:sp>
    </p:spTree>
    <p:extLst>
      <p:ext uri="{BB962C8B-B14F-4D97-AF65-F5344CB8AC3E}">
        <p14:creationId xmlns:p14="http://schemas.microsoft.com/office/powerpoint/2010/main" val="455914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1975" y="53975"/>
            <a:ext cx="2308225" cy="64230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463" y="53975"/>
            <a:ext cx="6777038" cy="64230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480430D-5AC2-4B98-BE1B-C49017A620F4}" type="slidenum">
              <a:rPr lang="en-US"/>
              <a:pPr/>
              <a:t>‹#›</a:t>
            </a:fld>
            <a:endParaRPr lang="en-US"/>
          </a:p>
        </p:txBody>
      </p:sp>
    </p:spTree>
    <p:extLst>
      <p:ext uri="{BB962C8B-B14F-4D97-AF65-F5344CB8AC3E}">
        <p14:creationId xmlns:p14="http://schemas.microsoft.com/office/powerpoint/2010/main" val="4214278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463" y="53975"/>
            <a:ext cx="9237663" cy="631825"/>
          </a:xfrm>
        </p:spPr>
        <p:txBody>
          <a:bodyPr/>
          <a:lstStyle/>
          <a:p>
            <a:r>
              <a:rPr lang="en-US"/>
              <a:t>Click to edit Master title style</a:t>
            </a:r>
          </a:p>
        </p:txBody>
      </p:sp>
      <p:sp>
        <p:nvSpPr>
          <p:cNvPr id="3" name="Text Placeholder 2"/>
          <p:cNvSpPr>
            <a:spLocks noGrp="1"/>
          </p:cNvSpPr>
          <p:nvPr>
            <p:ph type="body" sz="half" idx="1"/>
          </p:nvPr>
        </p:nvSpPr>
        <p:spPr>
          <a:xfrm>
            <a:off x="0" y="685800"/>
            <a:ext cx="44958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685800"/>
            <a:ext cx="44958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7319963" y="6607175"/>
            <a:ext cx="1905000" cy="457200"/>
          </a:xfrm>
        </p:spPr>
        <p:txBody>
          <a:bodyPr/>
          <a:lstStyle>
            <a:lvl1pPr>
              <a:defRPr/>
            </a:lvl1pPr>
          </a:lstStyle>
          <a:p>
            <a:fld id="{13B84DD4-29A9-48FE-895E-91C72AEC783E}" type="slidenum">
              <a:rPr lang="en-US"/>
              <a:pPr/>
              <a:t>‹#›</a:t>
            </a:fld>
            <a:endParaRPr lang="en-US"/>
          </a:p>
        </p:txBody>
      </p:sp>
    </p:spTree>
    <p:extLst>
      <p:ext uri="{BB962C8B-B14F-4D97-AF65-F5344CB8AC3E}">
        <p14:creationId xmlns:p14="http://schemas.microsoft.com/office/powerpoint/2010/main" val="3856487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FC57601-86AC-483A-A293-57266E2A920F}" type="slidenum">
              <a:rPr lang="en-US"/>
              <a:pPr/>
              <a:t>‹#›</a:t>
            </a:fld>
            <a:endParaRPr lang="en-US"/>
          </a:p>
        </p:txBody>
      </p:sp>
    </p:spTree>
    <p:extLst>
      <p:ext uri="{BB962C8B-B14F-4D97-AF65-F5344CB8AC3E}">
        <p14:creationId xmlns:p14="http://schemas.microsoft.com/office/powerpoint/2010/main" val="2463076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637F0C20-FA1D-461E-99C3-0E29C3BABE7A}" type="slidenum">
              <a:rPr lang="en-US"/>
              <a:pPr/>
              <a:t>‹#›</a:t>
            </a:fld>
            <a:endParaRPr lang="en-US"/>
          </a:p>
        </p:txBody>
      </p:sp>
    </p:spTree>
    <p:extLst>
      <p:ext uri="{BB962C8B-B14F-4D97-AF65-F5344CB8AC3E}">
        <p14:creationId xmlns:p14="http://schemas.microsoft.com/office/powerpoint/2010/main" val="1666108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685800"/>
            <a:ext cx="44958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685800"/>
            <a:ext cx="44958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C6F28566-85BB-4827-BE2A-907E42CB2B1D}" type="slidenum">
              <a:rPr lang="en-US"/>
              <a:pPr/>
              <a:t>‹#›</a:t>
            </a:fld>
            <a:endParaRPr lang="en-US"/>
          </a:p>
        </p:txBody>
      </p:sp>
    </p:spTree>
    <p:extLst>
      <p:ext uri="{BB962C8B-B14F-4D97-AF65-F5344CB8AC3E}">
        <p14:creationId xmlns:p14="http://schemas.microsoft.com/office/powerpoint/2010/main" val="1701931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4CF84967-F617-48ED-9D60-8CB416D5F001}" type="slidenum">
              <a:rPr lang="en-US"/>
              <a:pPr/>
              <a:t>‹#›</a:t>
            </a:fld>
            <a:endParaRPr lang="en-US"/>
          </a:p>
        </p:txBody>
      </p:sp>
    </p:spTree>
    <p:extLst>
      <p:ext uri="{BB962C8B-B14F-4D97-AF65-F5344CB8AC3E}">
        <p14:creationId xmlns:p14="http://schemas.microsoft.com/office/powerpoint/2010/main" val="427054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7F972BF9-A571-4D53-B231-DB1DF61D3E17}" type="slidenum">
              <a:rPr lang="en-US"/>
              <a:pPr/>
              <a:t>‹#›</a:t>
            </a:fld>
            <a:endParaRPr lang="en-US"/>
          </a:p>
        </p:txBody>
      </p:sp>
    </p:spTree>
    <p:extLst>
      <p:ext uri="{BB962C8B-B14F-4D97-AF65-F5344CB8AC3E}">
        <p14:creationId xmlns:p14="http://schemas.microsoft.com/office/powerpoint/2010/main" val="189872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ECE41BD-1BAF-4331-877C-2BA05B979B39}" type="slidenum">
              <a:rPr lang="en-US"/>
              <a:pPr/>
              <a:t>‹#›</a:t>
            </a:fld>
            <a:endParaRPr lang="en-US"/>
          </a:p>
        </p:txBody>
      </p:sp>
    </p:spTree>
    <p:extLst>
      <p:ext uri="{BB962C8B-B14F-4D97-AF65-F5344CB8AC3E}">
        <p14:creationId xmlns:p14="http://schemas.microsoft.com/office/powerpoint/2010/main" val="914454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C2ACF887-E54C-410A-86F8-7168869C5362}" type="slidenum">
              <a:rPr lang="en-US"/>
              <a:pPr/>
              <a:t>‹#›</a:t>
            </a:fld>
            <a:endParaRPr lang="en-US"/>
          </a:p>
        </p:txBody>
      </p:sp>
    </p:spTree>
    <p:extLst>
      <p:ext uri="{BB962C8B-B14F-4D97-AF65-F5344CB8AC3E}">
        <p14:creationId xmlns:p14="http://schemas.microsoft.com/office/powerpoint/2010/main" val="149100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37A8329E-73F2-4A61-8090-E55C5F947A71}" type="slidenum">
              <a:rPr lang="en-US"/>
              <a:pPr/>
              <a:t>‹#›</a:t>
            </a:fld>
            <a:endParaRPr lang="en-US"/>
          </a:p>
        </p:txBody>
      </p:sp>
    </p:spTree>
    <p:extLst>
      <p:ext uri="{BB962C8B-B14F-4D97-AF65-F5344CB8AC3E}">
        <p14:creationId xmlns:p14="http://schemas.microsoft.com/office/powerpoint/2010/main" val="227031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2" name="AutoShape 18"/>
          <p:cNvSpPr>
            <a:spLocks noChangeArrowheads="1"/>
          </p:cNvSpPr>
          <p:nvPr userDrawn="1"/>
        </p:nvSpPr>
        <p:spPr bwMode="auto">
          <a:xfrm>
            <a:off x="1773238" y="11113"/>
            <a:ext cx="7407275" cy="550862"/>
          </a:xfrm>
          <a:prstGeom prst="triangle">
            <a:avLst>
              <a:gd name="adj" fmla="val 100000"/>
            </a:avLst>
          </a:prstGeom>
          <a:gradFill rotWithShape="0">
            <a:gsLst>
              <a:gs pos="0">
                <a:schemeClr val="bg1"/>
              </a:gs>
              <a:gs pos="100000">
                <a:srgbClr val="D9F1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7" name="Rectangle 3"/>
          <p:cNvSpPr>
            <a:spLocks noGrp="1" noChangeArrowheads="1"/>
          </p:cNvSpPr>
          <p:nvPr>
            <p:ph type="body" idx="1"/>
          </p:nvPr>
        </p:nvSpPr>
        <p:spPr bwMode="auto">
          <a:xfrm>
            <a:off x="0" y="685800"/>
            <a:ext cx="91440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endParaRPr lang="en-US"/>
          </a:p>
        </p:txBody>
      </p:sp>
      <p:sp>
        <p:nvSpPr>
          <p:cNvPr id="1030" name="Rectangle 6"/>
          <p:cNvSpPr>
            <a:spLocks noGrp="1" noChangeArrowheads="1"/>
          </p:cNvSpPr>
          <p:nvPr>
            <p:ph type="sldNum" sz="quarter" idx="4"/>
          </p:nvPr>
        </p:nvSpPr>
        <p:spPr bwMode="auto">
          <a:xfrm>
            <a:off x="7319963" y="6607175"/>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600" b="0">
                <a:solidFill>
                  <a:srgbClr val="993300"/>
                </a:solidFill>
                <a:latin typeface="Arial Black" pitchFamily="34" charset="0"/>
              </a:defRPr>
            </a:lvl1pPr>
          </a:lstStyle>
          <a:p>
            <a:fld id="{4407D3B1-0338-4675-803B-6D1CC5CE475D}" type="slidenum">
              <a:rPr lang="en-US"/>
              <a:pPr/>
              <a:t>‹#›</a:t>
            </a:fld>
            <a:endParaRPr lang="en-US"/>
          </a:p>
        </p:txBody>
      </p:sp>
      <p:sp>
        <p:nvSpPr>
          <p:cNvPr id="1034" name="Rectangle 10"/>
          <p:cNvSpPr>
            <a:spLocks noChangeArrowheads="1"/>
          </p:cNvSpPr>
          <p:nvPr userDrawn="1"/>
        </p:nvSpPr>
        <p:spPr bwMode="auto">
          <a:xfrm>
            <a:off x="3175" y="503238"/>
            <a:ext cx="9140825" cy="55562"/>
          </a:xfrm>
          <a:prstGeom prst="rect">
            <a:avLst/>
          </a:prstGeom>
          <a:gradFill rotWithShape="0">
            <a:gsLst>
              <a:gs pos="0">
                <a:srgbClr val="CCECFF"/>
              </a:gs>
              <a:gs pos="100000">
                <a:srgbClr val="0066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 name="Rectangle 2"/>
          <p:cNvSpPr>
            <a:spLocks noGrp="1" noChangeArrowheads="1"/>
          </p:cNvSpPr>
          <p:nvPr>
            <p:ph type="title"/>
          </p:nvPr>
        </p:nvSpPr>
        <p:spPr bwMode="auto">
          <a:xfrm>
            <a:off x="-17463" y="53975"/>
            <a:ext cx="9237663" cy="63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1"/>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r" rtl="0" fontAlgn="base">
        <a:spcBef>
          <a:spcPct val="0"/>
        </a:spcBef>
        <a:spcAft>
          <a:spcPct val="0"/>
        </a:spcAft>
        <a:defRPr sz="2400">
          <a:solidFill>
            <a:schemeClr val="accent2"/>
          </a:solidFill>
          <a:latin typeface="+mj-lt"/>
          <a:ea typeface="+mj-ea"/>
          <a:cs typeface="+mj-cs"/>
        </a:defRPr>
      </a:lvl1pPr>
      <a:lvl2pPr algn="r" rtl="0" fontAlgn="base">
        <a:spcBef>
          <a:spcPct val="0"/>
        </a:spcBef>
        <a:spcAft>
          <a:spcPct val="0"/>
        </a:spcAft>
        <a:defRPr sz="2400">
          <a:solidFill>
            <a:schemeClr val="accent2"/>
          </a:solidFill>
          <a:latin typeface="Copperplate Gothic Bold" pitchFamily="34" charset="0"/>
        </a:defRPr>
      </a:lvl2pPr>
      <a:lvl3pPr algn="r" rtl="0" fontAlgn="base">
        <a:spcBef>
          <a:spcPct val="0"/>
        </a:spcBef>
        <a:spcAft>
          <a:spcPct val="0"/>
        </a:spcAft>
        <a:defRPr sz="2400">
          <a:solidFill>
            <a:schemeClr val="accent2"/>
          </a:solidFill>
          <a:latin typeface="Copperplate Gothic Bold" pitchFamily="34" charset="0"/>
        </a:defRPr>
      </a:lvl3pPr>
      <a:lvl4pPr algn="r" rtl="0" fontAlgn="base">
        <a:spcBef>
          <a:spcPct val="0"/>
        </a:spcBef>
        <a:spcAft>
          <a:spcPct val="0"/>
        </a:spcAft>
        <a:defRPr sz="2400">
          <a:solidFill>
            <a:schemeClr val="accent2"/>
          </a:solidFill>
          <a:latin typeface="Copperplate Gothic Bold" pitchFamily="34" charset="0"/>
        </a:defRPr>
      </a:lvl4pPr>
      <a:lvl5pPr algn="r" rtl="0" fontAlgn="base">
        <a:spcBef>
          <a:spcPct val="0"/>
        </a:spcBef>
        <a:spcAft>
          <a:spcPct val="0"/>
        </a:spcAft>
        <a:defRPr sz="2400">
          <a:solidFill>
            <a:schemeClr val="accent2"/>
          </a:solidFill>
          <a:latin typeface="Copperplate Gothic Bold" pitchFamily="34" charset="0"/>
        </a:defRPr>
      </a:lvl5pPr>
      <a:lvl6pPr marL="457200" algn="r" rtl="0" fontAlgn="base">
        <a:spcBef>
          <a:spcPct val="0"/>
        </a:spcBef>
        <a:spcAft>
          <a:spcPct val="0"/>
        </a:spcAft>
        <a:defRPr sz="2400">
          <a:solidFill>
            <a:schemeClr val="accent2"/>
          </a:solidFill>
          <a:latin typeface="Copperplate Gothic Bold" pitchFamily="34" charset="0"/>
        </a:defRPr>
      </a:lvl6pPr>
      <a:lvl7pPr marL="914400" algn="r" rtl="0" fontAlgn="base">
        <a:spcBef>
          <a:spcPct val="0"/>
        </a:spcBef>
        <a:spcAft>
          <a:spcPct val="0"/>
        </a:spcAft>
        <a:defRPr sz="2400">
          <a:solidFill>
            <a:schemeClr val="accent2"/>
          </a:solidFill>
          <a:latin typeface="Copperplate Gothic Bold" pitchFamily="34" charset="0"/>
        </a:defRPr>
      </a:lvl7pPr>
      <a:lvl8pPr marL="1371600" algn="r" rtl="0" fontAlgn="base">
        <a:spcBef>
          <a:spcPct val="0"/>
        </a:spcBef>
        <a:spcAft>
          <a:spcPct val="0"/>
        </a:spcAft>
        <a:defRPr sz="2400">
          <a:solidFill>
            <a:schemeClr val="accent2"/>
          </a:solidFill>
          <a:latin typeface="Copperplate Gothic Bold" pitchFamily="34" charset="0"/>
        </a:defRPr>
      </a:lvl8pPr>
      <a:lvl9pPr marL="1828800" algn="r" rtl="0" fontAlgn="base">
        <a:spcBef>
          <a:spcPct val="0"/>
        </a:spcBef>
        <a:spcAft>
          <a:spcPct val="0"/>
        </a:spcAft>
        <a:defRPr sz="2400">
          <a:solidFill>
            <a:schemeClr val="accent2"/>
          </a:solidFill>
          <a:latin typeface="Copperplate Gothic Bold" pitchFamily="34" charset="0"/>
        </a:defRPr>
      </a:lvl9pPr>
    </p:titleStyle>
    <p:bodyStyle>
      <a:lvl1pPr marL="338138" indent="-338138" algn="l" rtl="0" fontAlgn="base">
        <a:spcBef>
          <a:spcPct val="10000"/>
        </a:spcBef>
        <a:spcAft>
          <a:spcPct val="0"/>
        </a:spcAft>
        <a:buBlip>
          <a:blip r:embed="rId14"/>
        </a:buBlip>
        <a:defRPr sz="2400">
          <a:solidFill>
            <a:schemeClr val="tx1"/>
          </a:solidFill>
          <a:latin typeface="+mn-lt"/>
          <a:ea typeface="+mn-ea"/>
          <a:cs typeface="+mn-cs"/>
        </a:defRPr>
      </a:lvl1pPr>
      <a:lvl2pPr marL="795338" indent="-342900" algn="l" rtl="0" fontAlgn="base">
        <a:lnSpc>
          <a:spcPct val="90000"/>
        </a:lnSpc>
        <a:spcBef>
          <a:spcPct val="10000"/>
        </a:spcBef>
        <a:spcAft>
          <a:spcPct val="0"/>
        </a:spcAft>
        <a:buClr>
          <a:schemeClr val="tx1"/>
        </a:buClr>
        <a:buFont typeface="Wingdings" pitchFamily="2" charset="2"/>
        <a:buChar char="ü"/>
        <a:defRPr sz="2200">
          <a:solidFill>
            <a:srgbClr val="0066FF"/>
          </a:solidFill>
          <a:latin typeface="+mn-lt"/>
        </a:defRPr>
      </a:lvl2pPr>
      <a:lvl3pPr marL="1252538" indent="-342900" algn="l" rtl="0" fontAlgn="base">
        <a:lnSpc>
          <a:spcPct val="90000"/>
        </a:lnSpc>
        <a:spcBef>
          <a:spcPct val="10000"/>
        </a:spcBef>
        <a:spcAft>
          <a:spcPct val="0"/>
        </a:spcAft>
        <a:buClr>
          <a:srgbClr val="0066FF"/>
        </a:buClr>
        <a:buFont typeface="Wingdings" pitchFamily="2" charset="2"/>
        <a:buChar char="v"/>
        <a:defRPr sz="2200">
          <a:solidFill>
            <a:srgbClr val="0066A4"/>
          </a:solidFill>
          <a:latin typeface="Arial" charset="0"/>
        </a:defRPr>
      </a:lvl3pPr>
      <a:lvl4pPr marL="1612900" indent="-228600" algn="l" rtl="0" fontAlgn="base">
        <a:lnSpc>
          <a:spcPct val="90000"/>
        </a:lnSpc>
        <a:spcBef>
          <a:spcPct val="10000"/>
        </a:spcBef>
        <a:spcAft>
          <a:spcPct val="0"/>
        </a:spcAft>
        <a:buFont typeface="Wingdings" pitchFamily="2" charset="2"/>
        <a:buChar char="§"/>
        <a:defRPr sz="2200">
          <a:solidFill>
            <a:srgbClr val="4D4D4D"/>
          </a:solidFill>
          <a:latin typeface="Arial" charset="0"/>
        </a:defRPr>
      </a:lvl4pPr>
      <a:lvl5pPr marL="2057400" indent="-228600" algn="l" rtl="0" fontAlgn="base">
        <a:spcBef>
          <a:spcPct val="20000"/>
        </a:spcBef>
        <a:spcAft>
          <a:spcPct val="0"/>
        </a:spcAft>
        <a:buChar char="»"/>
        <a:defRPr sz="2000">
          <a:solidFill>
            <a:schemeClr val="tx1"/>
          </a:solidFill>
          <a:latin typeface="Times New Roman" pitchFamily="18" charset="0"/>
        </a:defRPr>
      </a:lvl5pPr>
      <a:lvl6pPr marL="2514600" indent="-228600" algn="l" rtl="0" fontAlgn="base">
        <a:spcBef>
          <a:spcPct val="20000"/>
        </a:spcBef>
        <a:spcAft>
          <a:spcPct val="0"/>
        </a:spcAft>
        <a:buChar char="»"/>
        <a:defRPr sz="2000">
          <a:solidFill>
            <a:schemeClr val="tx1"/>
          </a:solidFill>
          <a:latin typeface="Times New Roman" pitchFamily="18" charset="0"/>
        </a:defRPr>
      </a:lvl6pPr>
      <a:lvl7pPr marL="2971800" indent="-228600" algn="l" rtl="0" fontAlgn="base">
        <a:spcBef>
          <a:spcPct val="20000"/>
        </a:spcBef>
        <a:spcAft>
          <a:spcPct val="0"/>
        </a:spcAft>
        <a:buChar char="»"/>
        <a:defRPr sz="2000">
          <a:solidFill>
            <a:schemeClr val="tx1"/>
          </a:solidFill>
          <a:latin typeface="Times New Roman" pitchFamily="18" charset="0"/>
        </a:defRPr>
      </a:lvl7pPr>
      <a:lvl8pPr marL="3429000" indent="-228600" algn="l" rtl="0" fontAlgn="base">
        <a:spcBef>
          <a:spcPct val="20000"/>
        </a:spcBef>
        <a:spcAft>
          <a:spcPct val="0"/>
        </a:spcAft>
        <a:buChar char="»"/>
        <a:defRPr sz="2000">
          <a:solidFill>
            <a:schemeClr val="tx1"/>
          </a:solidFill>
          <a:latin typeface="Times New Roman" pitchFamily="18" charset="0"/>
        </a:defRPr>
      </a:lvl8pPr>
      <a:lvl9pPr marL="3886200" indent="-228600" algn="l" rtl="0" fontAlgn="base">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3.jpeg"/><Relationship Id="rId7" Type="http://schemas.openxmlformats.org/officeDocument/2006/relationships/image" Target="../media/image17.gif"/><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51" name="Picture 11" descr="ba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04038"/>
          </a:xfrm>
          <a:prstGeom prst="rect">
            <a:avLst/>
          </a:prstGeom>
          <a:noFill/>
          <a:extLst>
            <a:ext uri="{909E8E84-426E-40DD-AFC4-6F175D3DCCD1}">
              <a14:hiddenFill xmlns:a14="http://schemas.microsoft.com/office/drawing/2010/main">
                <a:solidFill>
                  <a:srgbClr val="FFFFFF"/>
                </a:solidFill>
              </a14:hiddenFill>
            </a:ext>
          </a:extLst>
        </p:spPr>
      </p:pic>
      <p:sp>
        <p:nvSpPr>
          <p:cNvPr id="61445" name="Text Box 5"/>
          <p:cNvSpPr txBox="1">
            <a:spLocks noChangeArrowheads="1"/>
          </p:cNvSpPr>
          <p:nvPr/>
        </p:nvSpPr>
        <p:spPr bwMode="auto">
          <a:xfrm>
            <a:off x="114300" y="4237038"/>
            <a:ext cx="8848725"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2"/>
                  </a:outerShdw>
                </a:effectLst>
              </a14:hiddenEffects>
            </a:ext>
          </a:extLst>
        </p:spPr>
        <p:txBody>
          <a:bodyPr wrap="none">
            <a:spAutoFit/>
          </a:bodyPr>
          <a:lstStyle/>
          <a:p>
            <a:pPr algn="ctr">
              <a:lnSpc>
                <a:spcPct val="70000"/>
              </a:lnSpc>
            </a:pPr>
            <a:r>
              <a:rPr lang="en-US" sz="2000" b="0">
                <a:solidFill>
                  <a:srgbClr val="008000"/>
                </a:solidFill>
                <a:latin typeface="Copperplate Gothic Bold" pitchFamily="34" charset="0"/>
              </a:rPr>
              <a:t>___________</a:t>
            </a:r>
            <a:r>
              <a:rPr lang="en-US" sz="100" b="0">
                <a:solidFill>
                  <a:srgbClr val="008000"/>
                </a:solidFill>
                <a:latin typeface="Copperplate Gothic Bold" pitchFamily="34" charset="0"/>
              </a:rPr>
              <a:t> </a:t>
            </a:r>
            <a:r>
              <a:rPr lang="en-US" sz="2000" b="0">
                <a:solidFill>
                  <a:srgbClr val="008000"/>
                </a:solidFill>
                <a:latin typeface="Copperplate Gothic Bold" pitchFamily="34" charset="0"/>
              </a:rPr>
              <a:t>___________</a:t>
            </a:r>
            <a:r>
              <a:rPr lang="en-US" sz="400" b="0">
                <a:solidFill>
                  <a:srgbClr val="008000"/>
                </a:solidFill>
                <a:latin typeface="Copperplate Gothic Bold" pitchFamily="34" charset="0"/>
              </a:rPr>
              <a:t> </a:t>
            </a:r>
            <a:r>
              <a:rPr lang="en-US" sz="2000" b="0">
                <a:solidFill>
                  <a:srgbClr val="A50021"/>
                </a:solidFill>
                <a:latin typeface="Copperplate Gothic Bold" pitchFamily="34" charset="0"/>
              </a:rPr>
              <a:t>____________</a:t>
            </a:r>
            <a:r>
              <a:rPr lang="en-US" sz="200" b="0">
                <a:solidFill>
                  <a:srgbClr val="A50021"/>
                </a:solidFill>
                <a:latin typeface="Copperplate Gothic Bold" pitchFamily="34" charset="0"/>
              </a:rPr>
              <a:t> </a:t>
            </a:r>
            <a:r>
              <a:rPr lang="en-US" sz="2000" b="0">
                <a:solidFill>
                  <a:srgbClr val="A50021"/>
                </a:solidFill>
                <a:latin typeface="Copperplate Gothic Bold" pitchFamily="34" charset="0"/>
              </a:rPr>
              <a:t>_____________</a:t>
            </a:r>
            <a:r>
              <a:rPr lang="en-US" sz="100">
                <a:solidFill>
                  <a:srgbClr val="1C483C"/>
                </a:solidFill>
                <a:latin typeface="Trebuchet MS" pitchFamily="34" charset="0"/>
              </a:rPr>
              <a:t> </a:t>
            </a:r>
            <a:r>
              <a:rPr lang="en-US" sz="2000" b="0">
                <a:solidFill>
                  <a:srgbClr val="003399"/>
                </a:solidFill>
                <a:latin typeface="Copperplate Gothic Bold" pitchFamily="34" charset="0"/>
              </a:rPr>
              <a:t>___________</a:t>
            </a:r>
            <a:r>
              <a:rPr lang="en-US" sz="100" b="0">
                <a:solidFill>
                  <a:srgbClr val="003399"/>
                </a:solidFill>
                <a:latin typeface="Copperplate Gothic Bold" pitchFamily="34" charset="0"/>
              </a:rPr>
              <a:t> </a:t>
            </a:r>
            <a:r>
              <a:rPr lang="en-US" sz="2000" b="0">
                <a:solidFill>
                  <a:srgbClr val="003399"/>
                </a:solidFill>
                <a:latin typeface="Copperplate Gothic Bold" pitchFamily="34" charset="0"/>
              </a:rPr>
              <a:t>__________</a:t>
            </a:r>
          </a:p>
          <a:p>
            <a:pPr algn="ctr">
              <a:lnSpc>
                <a:spcPct val="70000"/>
              </a:lnSpc>
            </a:pPr>
            <a:endParaRPr lang="en-US" sz="8000" b="0">
              <a:solidFill>
                <a:srgbClr val="0066FF"/>
              </a:solidFill>
              <a:latin typeface="Copperplate Gothic Bold" pitchFamily="34" charset="0"/>
            </a:endParaRPr>
          </a:p>
          <a:p>
            <a:pPr algn="ctr">
              <a:lnSpc>
                <a:spcPct val="70000"/>
              </a:lnSpc>
            </a:pPr>
            <a:endParaRPr lang="en-US" sz="3200" b="0">
              <a:solidFill>
                <a:srgbClr val="0066FF"/>
              </a:solidFill>
              <a:latin typeface="Copperplate Gothic Bold" pitchFamily="34" charset="0"/>
            </a:endParaRPr>
          </a:p>
          <a:p>
            <a:pPr algn="ctr">
              <a:lnSpc>
                <a:spcPct val="70000"/>
              </a:lnSpc>
            </a:pPr>
            <a:r>
              <a:rPr lang="en-US" sz="2000" b="0">
                <a:solidFill>
                  <a:srgbClr val="008000"/>
                </a:solidFill>
                <a:latin typeface="Copperplate Gothic Bold" pitchFamily="34" charset="0"/>
              </a:rPr>
              <a:t>__________</a:t>
            </a:r>
            <a:r>
              <a:rPr lang="en-US" sz="100" b="0">
                <a:solidFill>
                  <a:srgbClr val="008000"/>
                </a:solidFill>
                <a:latin typeface="Copperplate Gothic Bold" pitchFamily="34" charset="0"/>
              </a:rPr>
              <a:t> </a:t>
            </a:r>
            <a:r>
              <a:rPr lang="en-US" sz="2000" b="0">
                <a:solidFill>
                  <a:srgbClr val="008000"/>
                </a:solidFill>
                <a:latin typeface="Copperplate Gothic Bold" pitchFamily="34" charset="0"/>
              </a:rPr>
              <a:t>____________</a:t>
            </a:r>
            <a:r>
              <a:rPr lang="en-US" sz="100" b="0">
                <a:solidFill>
                  <a:srgbClr val="0066FF"/>
                </a:solidFill>
                <a:latin typeface="Copperplate Gothic Bold" pitchFamily="34" charset="0"/>
              </a:rPr>
              <a:t> </a:t>
            </a:r>
            <a:r>
              <a:rPr lang="en-US" sz="2000" b="0">
                <a:solidFill>
                  <a:srgbClr val="A50021"/>
                </a:solidFill>
                <a:latin typeface="Copperplate Gothic Bold" pitchFamily="34" charset="0"/>
              </a:rPr>
              <a:t>___________</a:t>
            </a:r>
            <a:r>
              <a:rPr lang="en-US" sz="100" b="0">
                <a:solidFill>
                  <a:srgbClr val="A50021"/>
                </a:solidFill>
                <a:latin typeface="Copperplate Gothic Bold" pitchFamily="34" charset="0"/>
              </a:rPr>
              <a:t> </a:t>
            </a:r>
            <a:r>
              <a:rPr lang="en-US" sz="2000" b="0">
                <a:solidFill>
                  <a:srgbClr val="A50021"/>
                </a:solidFill>
                <a:latin typeface="Copperplate Gothic Bold" pitchFamily="34" charset="0"/>
              </a:rPr>
              <a:t>______________</a:t>
            </a:r>
            <a:r>
              <a:rPr lang="en-US" sz="100" b="0">
                <a:solidFill>
                  <a:srgbClr val="0066FF"/>
                </a:solidFill>
                <a:latin typeface="Copperplate Gothic Bold" pitchFamily="34" charset="0"/>
              </a:rPr>
              <a:t> </a:t>
            </a:r>
            <a:r>
              <a:rPr lang="en-US" sz="2000" b="0">
                <a:solidFill>
                  <a:srgbClr val="003399"/>
                </a:solidFill>
                <a:latin typeface="Copperplate Gothic Bold" pitchFamily="34" charset="0"/>
              </a:rPr>
              <a:t>___________</a:t>
            </a:r>
            <a:r>
              <a:rPr lang="en-US" sz="100" b="0">
                <a:solidFill>
                  <a:srgbClr val="003399"/>
                </a:solidFill>
                <a:latin typeface="Copperplate Gothic Bold" pitchFamily="34" charset="0"/>
              </a:rPr>
              <a:t> </a:t>
            </a:r>
            <a:r>
              <a:rPr lang="en-US" sz="2000" b="0">
                <a:solidFill>
                  <a:srgbClr val="003399"/>
                </a:solidFill>
                <a:latin typeface="Copperplate Gothic Bold" pitchFamily="34" charset="0"/>
              </a:rPr>
              <a:t>__________</a:t>
            </a:r>
          </a:p>
          <a:p>
            <a:pPr algn="ctr">
              <a:lnSpc>
                <a:spcPct val="70000"/>
              </a:lnSpc>
            </a:pPr>
            <a:endParaRPr lang="en-US" sz="2000" b="0">
              <a:solidFill>
                <a:srgbClr val="003399"/>
              </a:solidFill>
              <a:latin typeface="Copperplate Gothic Bold" pitchFamily="34" charset="0"/>
            </a:endParaRPr>
          </a:p>
          <a:p>
            <a:pPr algn="ctr">
              <a:lnSpc>
                <a:spcPct val="70000"/>
              </a:lnSpc>
            </a:pPr>
            <a:endParaRPr lang="en-US" sz="4000" b="0">
              <a:solidFill>
                <a:srgbClr val="A50021"/>
              </a:solidFill>
              <a:latin typeface="Copperplate Gothic Bold" pitchFamily="34" charset="0"/>
            </a:endParaRPr>
          </a:p>
        </p:txBody>
      </p:sp>
      <p:sp>
        <p:nvSpPr>
          <p:cNvPr id="61448" name="Text Box 8"/>
          <p:cNvSpPr txBox="1">
            <a:spLocks noChangeArrowheads="1"/>
          </p:cNvSpPr>
          <p:nvPr/>
        </p:nvSpPr>
        <p:spPr bwMode="auto">
          <a:xfrm>
            <a:off x="850900" y="6080125"/>
            <a:ext cx="7426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2"/>
                  </a:outerShdw>
                </a:effectLst>
              </a14:hiddenEffects>
            </a:ext>
          </a:extLst>
        </p:spPr>
        <p:txBody>
          <a:bodyPr wrap="none">
            <a:spAutoFit/>
          </a:bodyPr>
          <a:lstStyle/>
          <a:p>
            <a:pPr algn="ctr">
              <a:lnSpc>
                <a:spcPct val="70000"/>
              </a:lnSpc>
            </a:pPr>
            <a:r>
              <a:rPr lang="en-US" sz="4000" b="0">
                <a:solidFill>
                  <a:srgbClr val="A50021"/>
                </a:solidFill>
                <a:latin typeface="Copperplate Gothic Bold" pitchFamily="34" charset="0"/>
              </a:rPr>
              <a:t>Jim Gross &amp; Mark Dattoli</a:t>
            </a:r>
          </a:p>
        </p:txBody>
      </p:sp>
      <p:sp>
        <p:nvSpPr>
          <p:cNvPr id="61449" name="Text Box 9"/>
          <p:cNvSpPr txBox="1">
            <a:spLocks noChangeArrowheads="1"/>
          </p:cNvSpPr>
          <p:nvPr/>
        </p:nvSpPr>
        <p:spPr bwMode="auto">
          <a:xfrm>
            <a:off x="596900" y="4424363"/>
            <a:ext cx="8045450" cy="14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2"/>
                  </a:outerShdw>
                </a:effectLst>
              </a14:hiddenEffects>
            </a:ext>
          </a:extLst>
        </p:spPr>
        <p:txBody>
          <a:bodyPr>
            <a:spAutoFit/>
          </a:bodyPr>
          <a:lstStyle/>
          <a:p>
            <a:pPr algn="ctr">
              <a:lnSpc>
                <a:spcPct val="70000"/>
              </a:lnSpc>
            </a:pPr>
            <a:endParaRPr lang="en-US" sz="1800" b="0" u="sng">
              <a:solidFill>
                <a:srgbClr val="003399"/>
              </a:solidFill>
              <a:latin typeface="Copperplate Gothic Bold" pitchFamily="34" charset="0"/>
            </a:endParaRPr>
          </a:p>
          <a:p>
            <a:pPr algn="ctr">
              <a:lnSpc>
                <a:spcPct val="70000"/>
              </a:lnSpc>
            </a:pPr>
            <a:r>
              <a:rPr lang="en-US" sz="5400" b="0">
                <a:solidFill>
                  <a:srgbClr val="0066FF"/>
                </a:solidFill>
                <a:latin typeface="Copperplate Gothic Bold" pitchFamily="34" charset="0"/>
              </a:rPr>
              <a:t>Effective Training</a:t>
            </a:r>
          </a:p>
          <a:p>
            <a:pPr algn="ctr">
              <a:lnSpc>
                <a:spcPct val="70000"/>
              </a:lnSpc>
            </a:pPr>
            <a:r>
              <a:rPr lang="en-US" sz="5400" b="0">
                <a:solidFill>
                  <a:srgbClr val="0066FF"/>
                </a:solidFill>
                <a:latin typeface="Copperplate Gothic Bold" pitchFamily="34" charset="0"/>
              </a:rPr>
              <a:t>of Adults</a:t>
            </a:r>
            <a:endParaRPr lang="en-US" sz="2800" b="0">
              <a:solidFill>
                <a:srgbClr val="A50021"/>
              </a:solidFill>
              <a:latin typeface="Copperplate Gothic Bold" pitchFamily="34" charset="0"/>
            </a:endParaRPr>
          </a:p>
        </p:txBody>
      </p:sp>
      <p:sp>
        <p:nvSpPr>
          <p:cNvPr id="61450" name="Text Box 10"/>
          <p:cNvSpPr txBox="1">
            <a:spLocks noChangeArrowheads="1"/>
          </p:cNvSpPr>
          <p:nvPr/>
        </p:nvSpPr>
        <p:spPr bwMode="auto">
          <a:xfrm>
            <a:off x="6308725" y="6648450"/>
            <a:ext cx="28765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US" sz="900" b="0">
                <a:latin typeface="Arial" charset="0"/>
              </a:rPr>
              <a:t>*** GBC, Date ***</a:t>
            </a:r>
          </a:p>
        </p:txBody>
      </p:sp>
      <p:sp>
        <p:nvSpPr>
          <p:cNvPr id="61452" name="Text Box 12"/>
          <p:cNvSpPr txBox="1">
            <a:spLocks noChangeArrowheads="1"/>
          </p:cNvSpPr>
          <p:nvPr/>
        </p:nvSpPr>
        <p:spPr bwMode="auto">
          <a:xfrm>
            <a:off x="0" y="-503238"/>
            <a:ext cx="9159875" cy="180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2"/>
                  </a:outerShdw>
                </a:effectLst>
              </a14:hiddenEffects>
            </a:ext>
          </a:extLst>
        </p:spPr>
        <p:txBody>
          <a:bodyPr>
            <a:spAutoFit/>
          </a:bodyPr>
          <a:lstStyle/>
          <a:p>
            <a:pPr algn="ctr">
              <a:lnSpc>
                <a:spcPct val="70000"/>
              </a:lnSpc>
            </a:pPr>
            <a:endParaRPr lang="en-US" sz="8000" b="0">
              <a:solidFill>
                <a:schemeClr val="bg1"/>
              </a:solidFill>
              <a:latin typeface="Copperplate Gothic Bold" pitchFamily="34" charset="0"/>
            </a:endParaRPr>
          </a:p>
          <a:p>
            <a:pPr algn="ctr">
              <a:lnSpc>
                <a:spcPct val="70000"/>
              </a:lnSpc>
            </a:pPr>
            <a:r>
              <a:rPr lang="en-US" sz="8000" b="0">
                <a:solidFill>
                  <a:schemeClr val="bg1"/>
                </a:solidFill>
                <a:latin typeface="Copperplate Gothic Bold" pitchFamily="34" charset="0"/>
              </a:rPr>
              <a:t>• Class Notes •</a:t>
            </a:r>
          </a:p>
        </p:txBody>
      </p:sp>
      <p:sp>
        <p:nvSpPr>
          <p:cNvPr id="61453" name="Oval 13"/>
          <p:cNvSpPr>
            <a:spLocks noChangeArrowheads="1"/>
          </p:cNvSpPr>
          <p:nvPr/>
        </p:nvSpPr>
        <p:spPr bwMode="auto">
          <a:xfrm>
            <a:off x="1662113" y="2422525"/>
            <a:ext cx="1760537" cy="1698625"/>
          </a:xfrm>
          <a:prstGeom prst="ellipse">
            <a:avLst/>
          </a:prstGeom>
          <a:gradFill rotWithShape="1">
            <a:gsLst>
              <a:gs pos="0">
                <a:srgbClr val="42A88D"/>
              </a:gs>
              <a:gs pos="100000">
                <a:srgbClr val="42A88D">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4" name="Oval 14"/>
          <p:cNvSpPr>
            <a:spLocks noChangeArrowheads="1"/>
          </p:cNvSpPr>
          <p:nvPr/>
        </p:nvSpPr>
        <p:spPr bwMode="auto">
          <a:xfrm>
            <a:off x="3527425" y="1782763"/>
            <a:ext cx="1501775" cy="1485900"/>
          </a:xfrm>
          <a:prstGeom prst="ellipse">
            <a:avLst/>
          </a:prstGeom>
          <a:gradFill rotWithShape="1">
            <a:gsLst>
              <a:gs pos="0">
                <a:srgbClr val="FF6600"/>
              </a:gs>
              <a:gs pos="100000">
                <a:srgbClr val="FF6600">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5" name="Oval 15"/>
          <p:cNvSpPr>
            <a:spLocks noChangeArrowheads="1"/>
          </p:cNvSpPr>
          <p:nvPr/>
        </p:nvSpPr>
        <p:spPr bwMode="auto">
          <a:xfrm>
            <a:off x="4781550" y="1568450"/>
            <a:ext cx="2971800" cy="2901950"/>
          </a:xfrm>
          <a:prstGeom prst="ellipse">
            <a:avLst/>
          </a:prstGeom>
          <a:gradFill rotWithShape="1">
            <a:gsLst>
              <a:gs pos="0">
                <a:srgbClr val="FFFF00"/>
              </a:gs>
              <a:gs pos="100000">
                <a:srgbClr val="FFFF00">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6" name="Oval 16"/>
          <p:cNvSpPr>
            <a:spLocks noChangeArrowheads="1"/>
          </p:cNvSpPr>
          <p:nvPr/>
        </p:nvSpPr>
        <p:spPr bwMode="auto">
          <a:xfrm>
            <a:off x="3573463" y="3216275"/>
            <a:ext cx="815975" cy="820738"/>
          </a:xfrm>
          <a:prstGeom prst="ellipse">
            <a:avLst/>
          </a:prstGeom>
          <a:gradFill rotWithShape="1">
            <a:gsLst>
              <a:gs pos="0">
                <a:srgbClr val="CC0000"/>
              </a:gs>
              <a:gs pos="100000">
                <a:srgbClr val="CC0000">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7" name="Oval 17"/>
          <p:cNvSpPr>
            <a:spLocks noChangeArrowheads="1"/>
          </p:cNvSpPr>
          <p:nvPr/>
        </p:nvSpPr>
        <p:spPr bwMode="auto">
          <a:xfrm>
            <a:off x="4321175" y="3746500"/>
            <a:ext cx="549275" cy="515938"/>
          </a:xfrm>
          <a:prstGeom prst="ellipse">
            <a:avLst/>
          </a:prstGeom>
          <a:gradFill rotWithShape="1">
            <a:gsLst>
              <a:gs pos="0">
                <a:srgbClr val="57BDA2"/>
              </a:gs>
              <a:gs pos="100000">
                <a:srgbClr val="57BDA2">
                  <a:gamma/>
                  <a:shade val="46275"/>
                  <a:invGamma/>
                </a:srgbClr>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8" presetClass="entr" presetSubtype="0" accel="50000" fill="hold" grpId="0" nodeType="afterEffect">
                                  <p:stCondLst>
                                    <p:cond delay="0"/>
                                  </p:stCondLst>
                                  <p:iterate type="wd">
                                    <p:tmPct val="50000"/>
                                  </p:iterate>
                                  <p:childTnLst>
                                    <p:set>
                                      <p:cBhvr>
                                        <p:cTn id="6" dur="1" fill="hold">
                                          <p:stCondLst>
                                            <p:cond delay="0"/>
                                          </p:stCondLst>
                                        </p:cTn>
                                        <p:tgtEl>
                                          <p:spTgt spid="61445"/>
                                        </p:tgtEl>
                                        <p:attrNameLst>
                                          <p:attrName>style.visibility</p:attrName>
                                        </p:attrNameLst>
                                      </p:cBhvr>
                                      <p:to>
                                        <p:strVal val="visible"/>
                                      </p:to>
                                    </p:set>
                                    <p:set>
                                      <p:cBhvr>
                                        <p:cTn id="7" dur="455" fill="hold">
                                          <p:stCondLst>
                                            <p:cond delay="0"/>
                                          </p:stCondLst>
                                        </p:cTn>
                                        <p:tgtEl>
                                          <p:spTgt spid="61445"/>
                                        </p:tgtEl>
                                        <p:attrNameLst>
                                          <p:attrName>style.rotation</p:attrName>
                                        </p:attrNameLst>
                                      </p:cBhvr>
                                      <p:to>
                                        <p:strVal val="-45.0"/>
                                      </p:to>
                                    </p:set>
                                    <p:anim calcmode="lin" valueType="num">
                                      <p:cBhvr>
                                        <p:cTn id="8" dur="455" fill="hold">
                                          <p:stCondLst>
                                            <p:cond delay="455"/>
                                          </p:stCondLst>
                                        </p:cTn>
                                        <p:tgtEl>
                                          <p:spTgt spid="6144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144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144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1445"/>
                                        </p:tgtEl>
                                        <p:attrNameLst>
                                          <p:attrName>ppt_y</p:attrName>
                                        </p:attrNameLst>
                                      </p:cBhvr>
                                      <p:tavLst>
                                        <p:tav tm="0">
                                          <p:val>
                                            <p:strVal val="#ppt_y-(0.354*#ppt_w-0.172*#ppt_h)"/>
                                          </p:val>
                                        </p:tav>
                                        <p:tav tm="100000">
                                          <p:val>
                                            <p:strVal val="#ppt_y"/>
                                          </p:val>
                                        </p:tav>
                                      </p:tavLst>
                                    </p:anim>
                                  </p:childTnLst>
                                </p:cTn>
                              </p:par>
                              <p:par>
                                <p:cTn id="12" presetID="10" presetClass="entr" presetSubtype="0" repeatCount="indefinite" fill="hold" grpId="0" nodeType="withEffect">
                                  <p:stCondLst>
                                    <p:cond delay="0"/>
                                  </p:stCondLst>
                                  <p:childTnLst>
                                    <p:set>
                                      <p:cBhvr>
                                        <p:cTn id="13" dur="1" fill="hold">
                                          <p:stCondLst>
                                            <p:cond delay="0"/>
                                          </p:stCondLst>
                                        </p:cTn>
                                        <p:tgtEl>
                                          <p:spTgt spid="61453"/>
                                        </p:tgtEl>
                                        <p:attrNameLst>
                                          <p:attrName>style.visibility</p:attrName>
                                        </p:attrNameLst>
                                      </p:cBhvr>
                                      <p:to>
                                        <p:strVal val="visible"/>
                                      </p:to>
                                    </p:set>
                                    <p:animEffect transition="in" filter="fade">
                                      <p:cBhvr>
                                        <p:cTn id="14" dur="5000"/>
                                        <p:tgtEl>
                                          <p:spTgt spid="61453"/>
                                        </p:tgtEl>
                                      </p:cBhvr>
                                    </p:animEffect>
                                  </p:childTnLst>
                                  <p:subTnLst>
                                    <p:set>
                                      <p:cBhvr override="childStyle">
                                        <p:cTn dur="1" fill="hold" display="0" masterRel="sameClick" afterEffect="1">
                                          <p:stCondLst>
                                            <p:cond evt="end" delay="0">
                                              <p:tn val="12"/>
                                            </p:cond>
                                          </p:stCondLst>
                                        </p:cTn>
                                        <p:tgtEl>
                                          <p:spTgt spid="61453"/>
                                        </p:tgtEl>
                                        <p:attrNameLst>
                                          <p:attrName>style.visibility</p:attrName>
                                        </p:attrNameLst>
                                      </p:cBhvr>
                                      <p:to>
                                        <p:strVal val="hidden"/>
                                      </p:to>
                                    </p:set>
                                  </p:subTnLst>
                                </p:cTn>
                              </p:par>
                              <p:par>
                                <p:cTn id="15" presetID="10" presetClass="entr" presetSubtype="0" repeatCount="indefinite" fill="hold" grpId="0" nodeType="withEffect">
                                  <p:stCondLst>
                                    <p:cond delay="1500"/>
                                  </p:stCondLst>
                                  <p:childTnLst>
                                    <p:set>
                                      <p:cBhvr>
                                        <p:cTn id="16" dur="1" fill="hold">
                                          <p:stCondLst>
                                            <p:cond delay="0"/>
                                          </p:stCondLst>
                                        </p:cTn>
                                        <p:tgtEl>
                                          <p:spTgt spid="61454"/>
                                        </p:tgtEl>
                                        <p:attrNameLst>
                                          <p:attrName>style.visibility</p:attrName>
                                        </p:attrNameLst>
                                      </p:cBhvr>
                                      <p:to>
                                        <p:strVal val="visible"/>
                                      </p:to>
                                    </p:set>
                                    <p:animEffect transition="in" filter="fade">
                                      <p:cBhvr>
                                        <p:cTn id="17" dur="5000"/>
                                        <p:tgtEl>
                                          <p:spTgt spid="61454"/>
                                        </p:tgtEl>
                                      </p:cBhvr>
                                    </p:animEffect>
                                  </p:childTnLst>
                                  <p:subTnLst>
                                    <p:set>
                                      <p:cBhvr override="childStyle">
                                        <p:cTn dur="1" fill="hold" display="0" masterRel="sameClick" afterEffect="1">
                                          <p:stCondLst>
                                            <p:cond evt="end" delay="0">
                                              <p:tn val="15"/>
                                            </p:cond>
                                          </p:stCondLst>
                                        </p:cTn>
                                        <p:tgtEl>
                                          <p:spTgt spid="61454"/>
                                        </p:tgtEl>
                                        <p:attrNameLst>
                                          <p:attrName>style.visibility</p:attrName>
                                        </p:attrNameLst>
                                      </p:cBhvr>
                                      <p:to>
                                        <p:strVal val="hidden"/>
                                      </p:to>
                                    </p:set>
                                  </p:subTnLst>
                                </p:cTn>
                              </p:par>
                              <p:par>
                                <p:cTn id="18" presetID="10" presetClass="entr" presetSubtype="0" repeatCount="indefinite" fill="hold" grpId="0" nodeType="withEffect">
                                  <p:stCondLst>
                                    <p:cond delay="3000"/>
                                  </p:stCondLst>
                                  <p:childTnLst>
                                    <p:set>
                                      <p:cBhvr>
                                        <p:cTn id="19" dur="1" fill="hold">
                                          <p:stCondLst>
                                            <p:cond delay="0"/>
                                          </p:stCondLst>
                                        </p:cTn>
                                        <p:tgtEl>
                                          <p:spTgt spid="61455"/>
                                        </p:tgtEl>
                                        <p:attrNameLst>
                                          <p:attrName>style.visibility</p:attrName>
                                        </p:attrNameLst>
                                      </p:cBhvr>
                                      <p:to>
                                        <p:strVal val="visible"/>
                                      </p:to>
                                    </p:set>
                                    <p:animEffect transition="in" filter="fade">
                                      <p:cBhvr>
                                        <p:cTn id="20" dur="5000"/>
                                        <p:tgtEl>
                                          <p:spTgt spid="61455"/>
                                        </p:tgtEl>
                                      </p:cBhvr>
                                    </p:animEffect>
                                  </p:childTnLst>
                                  <p:subTnLst>
                                    <p:set>
                                      <p:cBhvr override="childStyle">
                                        <p:cTn dur="1" fill="hold" display="0" masterRel="sameClick" afterEffect="1">
                                          <p:stCondLst>
                                            <p:cond evt="end" delay="0">
                                              <p:tn val="18"/>
                                            </p:cond>
                                          </p:stCondLst>
                                        </p:cTn>
                                        <p:tgtEl>
                                          <p:spTgt spid="61455"/>
                                        </p:tgtEl>
                                        <p:attrNameLst>
                                          <p:attrName>style.visibility</p:attrName>
                                        </p:attrNameLst>
                                      </p:cBhvr>
                                      <p:to>
                                        <p:strVal val="hidden"/>
                                      </p:to>
                                    </p:set>
                                  </p:subTnLst>
                                </p:cTn>
                              </p:par>
                              <p:par>
                                <p:cTn id="21" presetID="10" presetClass="entr" presetSubtype="0" repeatCount="indefinite" fill="hold" grpId="0" nodeType="withEffect">
                                  <p:stCondLst>
                                    <p:cond delay="4500"/>
                                  </p:stCondLst>
                                  <p:childTnLst>
                                    <p:set>
                                      <p:cBhvr>
                                        <p:cTn id="22" dur="1" fill="hold">
                                          <p:stCondLst>
                                            <p:cond delay="0"/>
                                          </p:stCondLst>
                                        </p:cTn>
                                        <p:tgtEl>
                                          <p:spTgt spid="61456"/>
                                        </p:tgtEl>
                                        <p:attrNameLst>
                                          <p:attrName>style.visibility</p:attrName>
                                        </p:attrNameLst>
                                      </p:cBhvr>
                                      <p:to>
                                        <p:strVal val="visible"/>
                                      </p:to>
                                    </p:set>
                                    <p:animEffect transition="in" filter="fade">
                                      <p:cBhvr>
                                        <p:cTn id="23" dur="5000"/>
                                        <p:tgtEl>
                                          <p:spTgt spid="61456"/>
                                        </p:tgtEl>
                                      </p:cBhvr>
                                    </p:animEffect>
                                  </p:childTnLst>
                                  <p:subTnLst>
                                    <p:set>
                                      <p:cBhvr override="childStyle">
                                        <p:cTn dur="1" fill="hold" display="0" masterRel="sameClick" afterEffect="1">
                                          <p:stCondLst>
                                            <p:cond evt="end" delay="0">
                                              <p:tn val="21"/>
                                            </p:cond>
                                          </p:stCondLst>
                                        </p:cTn>
                                        <p:tgtEl>
                                          <p:spTgt spid="61456"/>
                                        </p:tgtEl>
                                        <p:attrNameLst>
                                          <p:attrName>style.visibility</p:attrName>
                                        </p:attrNameLst>
                                      </p:cBhvr>
                                      <p:to>
                                        <p:strVal val="hidden"/>
                                      </p:to>
                                    </p:set>
                                  </p:subTnLst>
                                </p:cTn>
                              </p:par>
                              <p:par>
                                <p:cTn id="24" presetID="10" presetClass="entr" presetSubtype="0" repeatCount="indefinite" fill="hold" grpId="0" nodeType="withEffect">
                                  <p:stCondLst>
                                    <p:cond delay="6000"/>
                                  </p:stCondLst>
                                  <p:childTnLst>
                                    <p:set>
                                      <p:cBhvr>
                                        <p:cTn id="25" dur="1" fill="hold">
                                          <p:stCondLst>
                                            <p:cond delay="0"/>
                                          </p:stCondLst>
                                        </p:cTn>
                                        <p:tgtEl>
                                          <p:spTgt spid="61457"/>
                                        </p:tgtEl>
                                        <p:attrNameLst>
                                          <p:attrName>style.visibility</p:attrName>
                                        </p:attrNameLst>
                                      </p:cBhvr>
                                      <p:to>
                                        <p:strVal val="visible"/>
                                      </p:to>
                                    </p:set>
                                    <p:animEffect transition="in" filter="fade">
                                      <p:cBhvr>
                                        <p:cTn id="26" dur="5000"/>
                                        <p:tgtEl>
                                          <p:spTgt spid="61457"/>
                                        </p:tgtEl>
                                      </p:cBhvr>
                                    </p:animEffect>
                                  </p:childTnLst>
                                  <p:subTnLst>
                                    <p:set>
                                      <p:cBhvr override="childStyle">
                                        <p:cTn dur="1" fill="hold" display="0" masterRel="sameClick" afterEffect="1">
                                          <p:stCondLst>
                                            <p:cond evt="end" delay="0">
                                              <p:tn val="24"/>
                                            </p:cond>
                                          </p:stCondLst>
                                        </p:cTn>
                                        <p:tgtEl>
                                          <p:spTgt spid="61457"/>
                                        </p:tgtEl>
                                        <p:attrNameLst>
                                          <p:attrName>style.visibility</p:attrName>
                                        </p:attrNameLst>
                                      </p:cBhvr>
                                      <p:to>
                                        <p:strVal val="hidden"/>
                                      </p:to>
                                    </p:set>
                                  </p:subTnLst>
                                </p:cTn>
                              </p:par>
                              <p:par>
                                <p:cTn id="27" presetID="38" presetClass="entr" presetSubtype="0" accel="50000" fill="hold" grpId="0" nodeType="withEffect">
                                  <p:stCondLst>
                                    <p:cond delay="0"/>
                                  </p:stCondLst>
                                  <p:iterate type="wd">
                                    <p:tmPct val="50000"/>
                                  </p:iterate>
                                  <p:childTnLst>
                                    <p:set>
                                      <p:cBhvr>
                                        <p:cTn id="28" dur="1" fill="hold">
                                          <p:stCondLst>
                                            <p:cond delay="0"/>
                                          </p:stCondLst>
                                        </p:cTn>
                                        <p:tgtEl>
                                          <p:spTgt spid="61448"/>
                                        </p:tgtEl>
                                        <p:attrNameLst>
                                          <p:attrName>style.visibility</p:attrName>
                                        </p:attrNameLst>
                                      </p:cBhvr>
                                      <p:to>
                                        <p:strVal val="visible"/>
                                      </p:to>
                                    </p:set>
                                    <p:set>
                                      <p:cBhvr>
                                        <p:cTn id="29" dur="910" fill="hold">
                                          <p:stCondLst>
                                            <p:cond delay="0"/>
                                          </p:stCondLst>
                                        </p:cTn>
                                        <p:tgtEl>
                                          <p:spTgt spid="61448"/>
                                        </p:tgtEl>
                                        <p:attrNameLst>
                                          <p:attrName>style.rotation</p:attrName>
                                        </p:attrNameLst>
                                      </p:cBhvr>
                                      <p:to>
                                        <p:strVal val="-45.0"/>
                                      </p:to>
                                    </p:set>
                                    <p:anim calcmode="lin" valueType="num">
                                      <p:cBhvr>
                                        <p:cTn id="30" dur="910" fill="hold">
                                          <p:stCondLst>
                                            <p:cond delay="910"/>
                                          </p:stCondLst>
                                        </p:cTn>
                                        <p:tgtEl>
                                          <p:spTgt spid="61448"/>
                                        </p:tgtEl>
                                        <p:attrNameLst>
                                          <p:attrName>style.rotation</p:attrName>
                                        </p:attrNameLst>
                                      </p:cBhvr>
                                      <p:tavLst>
                                        <p:tav tm="0">
                                          <p:val>
                                            <p:fltVal val="-45"/>
                                          </p:val>
                                        </p:tav>
                                        <p:tav tm="69900">
                                          <p:val>
                                            <p:fltVal val="45"/>
                                          </p:val>
                                        </p:tav>
                                        <p:tav tm="100000">
                                          <p:val>
                                            <p:fltVal val="0"/>
                                          </p:val>
                                        </p:tav>
                                      </p:tavLst>
                                    </p:anim>
                                    <p:anim calcmode="lin" valueType="num">
                                      <p:cBhvr>
                                        <p:cTn id="31" dur="910" fill="hold">
                                          <p:stCondLst>
                                            <p:cond delay="0"/>
                                          </p:stCondLst>
                                        </p:cTn>
                                        <p:tgtEl>
                                          <p:spTgt spid="61448"/>
                                        </p:tgtEl>
                                        <p:attrNameLst>
                                          <p:attrName>ppt_y</p:attrName>
                                        </p:attrNameLst>
                                      </p:cBhvr>
                                      <p:tavLst>
                                        <p:tav tm="0">
                                          <p:val>
                                            <p:strVal val="#ppt_y-1"/>
                                          </p:val>
                                        </p:tav>
                                        <p:tav tm="100000">
                                          <p:val>
                                            <p:strVal val="#ppt_y-(0.354*#ppt_w-0.172*#ppt_h)"/>
                                          </p:val>
                                        </p:tav>
                                      </p:tavLst>
                                    </p:anim>
                                    <p:anim calcmode="lin" valueType="num">
                                      <p:cBhvr>
                                        <p:cTn id="32" dur="312" decel="50000" autoRev="1" fill="hold">
                                          <p:stCondLst>
                                            <p:cond delay="910"/>
                                          </p:stCondLst>
                                        </p:cTn>
                                        <p:tgtEl>
                                          <p:spTgt spid="61448"/>
                                        </p:tgtEl>
                                        <p:attrNameLst>
                                          <p:attrName>ppt_y</p:attrName>
                                        </p:attrNameLst>
                                      </p:cBhvr>
                                      <p:tavLst>
                                        <p:tav tm="0">
                                          <p:val>
                                            <p:strVal val="#ppt_y-(0.354*#ppt_w-0.172*#ppt_h)"/>
                                          </p:val>
                                        </p:tav>
                                        <p:tav tm="100000">
                                          <p:val>
                                            <p:strVal val="#ppt_y-(0.354*#ppt_w-0.172*#ppt_h)-#ppt_h/2"/>
                                          </p:val>
                                        </p:tav>
                                      </p:tavLst>
                                    </p:anim>
                                    <p:anim calcmode="lin" valueType="num">
                                      <p:cBhvr>
                                        <p:cTn id="33" dur="272" fill="hold">
                                          <p:stCondLst>
                                            <p:cond delay="1728"/>
                                          </p:stCondLst>
                                        </p:cTn>
                                        <p:tgtEl>
                                          <p:spTgt spid="61448"/>
                                        </p:tgtEl>
                                        <p:attrNameLst>
                                          <p:attrName>ppt_y</p:attrName>
                                        </p:attrNameLst>
                                      </p:cBhvr>
                                      <p:tavLst>
                                        <p:tav tm="0">
                                          <p:val>
                                            <p:strVal val="#ppt_y-(0.354*#ppt_w-0.172*#ppt_h)"/>
                                          </p:val>
                                        </p:tav>
                                        <p:tav tm="100000">
                                          <p:val>
                                            <p:strVal val="#ppt_y"/>
                                          </p:val>
                                        </p:tav>
                                      </p:tavLst>
                                    </p:anim>
                                  </p:childTnLst>
                                </p:cTn>
                              </p:par>
                              <p:par>
                                <p:cTn id="34" presetID="38" presetClass="entr" presetSubtype="0" accel="50000" fill="hold" grpId="0" nodeType="withEffect">
                                  <p:stCondLst>
                                    <p:cond delay="0"/>
                                  </p:stCondLst>
                                  <p:iterate type="wd">
                                    <p:tmPct val="50000"/>
                                  </p:iterate>
                                  <p:childTnLst>
                                    <p:set>
                                      <p:cBhvr>
                                        <p:cTn id="35" dur="1" fill="hold">
                                          <p:stCondLst>
                                            <p:cond delay="0"/>
                                          </p:stCondLst>
                                        </p:cTn>
                                        <p:tgtEl>
                                          <p:spTgt spid="61449"/>
                                        </p:tgtEl>
                                        <p:attrNameLst>
                                          <p:attrName>style.visibility</p:attrName>
                                        </p:attrNameLst>
                                      </p:cBhvr>
                                      <p:to>
                                        <p:strVal val="visible"/>
                                      </p:to>
                                    </p:set>
                                    <p:set>
                                      <p:cBhvr>
                                        <p:cTn id="36" dur="910" fill="hold">
                                          <p:stCondLst>
                                            <p:cond delay="0"/>
                                          </p:stCondLst>
                                        </p:cTn>
                                        <p:tgtEl>
                                          <p:spTgt spid="61449"/>
                                        </p:tgtEl>
                                        <p:attrNameLst>
                                          <p:attrName>style.rotation</p:attrName>
                                        </p:attrNameLst>
                                      </p:cBhvr>
                                      <p:to>
                                        <p:strVal val="-45.0"/>
                                      </p:to>
                                    </p:set>
                                    <p:anim calcmode="lin" valueType="num">
                                      <p:cBhvr>
                                        <p:cTn id="37" dur="910" fill="hold">
                                          <p:stCondLst>
                                            <p:cond delay="910"/>
                                          </p:stCondLst>
                                        </p:cTn>
                                        <p:tgtEl>
                                          <p:spTgt spid="61449"/>
                                        </p:tgtEl>
                                        <p:attrNameLst>
                                          <p:attrName>style.rotation</p:attrName>
                                        </p:attrNameLst>
                                      </p:cBhvr>
                                      <p:tavLst>
                                        <p:tav tm="0">
                                          <p:val>
                                            <p:fltVal val="-45"/>
                                          </p:val>
                                        </p:tav>
                                        <p:tav tm="69900">
                                          <p:val>
                                            <p:fltVal val="45"/>
                                          </p:val>
                                        </p:tav>
                                        <p:tav tm="100000">
                                          <p:val>
                                            <p:fltVal val="0"/>
                                          </p:val>
                                        </p:tav>
                                      </p:tavLst>
                                    </p:anim>
                                    <p:anim calcmode="lin" valueType="num">
                                      <p:cBhvr>
                                        <p:cTn id="38" dur="910" fill="hold">
                                          <p:stCondLst>
                                            <p:cond delay="0"/>
                                          </p:stCondLst>
                                        </p:cTn>
                                        <p:tgtEl>
                                          <p:spTgt spid="61449"/>
                                        </p:tgtEl>
                                        <p:attrNameLst>
                                          <p:attrName>ppt_y</p:attrName>
                                        </p:attrNameLst>
                                      </p:cBhvr>
                                      <p:tavLst>
                                        <p:tav tm="0">
                                          <p:val>
                                            <p:strVal val="#ppt_y-1"/>
                                          </p:val>
                                        </p:tav>
                                        <p:tav tm="100000">
                                          <p:val>
                                            <p:strVal val="#ppt_y-(0.354*#ppt_w-0.172*#ppt_h)"/>
                                          </p:val>
                                        </p:tav>
                                      </p:tavLst>
                                    </p:anim>
                                    <p:anim calcmode="lin" valueType="num">
                                      <p:cBhvr>
                                        <p:cTn id="39" dur="312" decel="50000" autoRev="1" fill="hold">
                                          <p:stCondLst>
                                            <p:cond delay="910"/>
                                          </p:stCondLst>
                                        </p:cTn>
                                        <p:tgtEl>
                                          <p:spTgt spid="61449"/>
                                        </p:tgtEl>
                                        <p:attrNameLst>
                                          <p:attrName>ppt_y</p:attrName>
                                        </p:attrNameLst>
                                      </p:cBhvr>
                                      <p:tavLst>
                                        <p:tav tm="0">
                                          <p:val>
                                            <p:strVal val="#ppt_y-(0.354*#ppt_w-0.172*#ppt_h)"/>
                                          </p:val>
                                        </p:tav>
                                        <p:tav tm="100000">
                                          <p:val>
                                            <p:strVal val="#ppt_y-(0.354*#ppt_w-0.172*#ppt_h)-#ppt_h/2"/>
                                          </p:val>
                                        </p:tav>
                                      </p:tavLst>
                                    </p:anim>
                                    <p:anim calcmode="lin" valueType="num">
                                      <p:cBhvr>
                                        <p:cTn id="40" dur="272" fill="hold">
                                          <p:stCondLst>
                                            <p:cond delay="1728"/>
                                          </p:stCondLst>
                                        </p:cTn>
                                        <p:tgtEl>
                                          <p:spTgt spid="61449"/>
                                        </p:tgtEl>
                                        <p:attrNameLst>
                                          <p:attrName>ppt_y</p:attrName>
                                        </p:attrNameLst>
                                      </p:cBhvr>
                                      <p:tavLst>
                                        <p:tav tm="0">
                                          <p:val>
                                            <p:strVal val="#ppt_y-(0.354*#ppt_w-0.172*#ppt_h)"/>
                                          </p:val>
                                        </p:tav>
                                        <p:tav tm="100000">
                                          <p:val>
                                            <p:strVal val="#ppt_y"/>
                                          </p:val>
                                        </p:tav>
                                      </p:tavLst>
                                    </p:anim>
                                  </p:childTnLst>
                                </p:cTn>
                              </p:par>
                              <p:par>
                                <p:cTn id="41" presetID="38" presetClass="entr" presetSubtype="0" accel="50000" fill="hold" grpId="0" nodeType="withEffect">
                                  <p:stCondLst>
                                    <p:cond delay="0"/>
                                  </p:stCondLst>
                                  <p:iterate type="lt">
                                    <p:tmPct val="50000"/>
                                  </p:iterate>
                                  <p:childTnLst>
                                    <p:set>
                                      <p:cBhvr>
                                        <p:cTn id="42" dur="1" fill="hold">
                                          <p:stCondLst>
                                            <p:cond delay="0"/>
                                          </p:stCondLst>
                                        </p:cTn>
                                        <p:tgtEl>
                                          <p:spTgt spid="61452"/>
                                        </p:tgtEl>
                                        <p:attrNameLst>
                                          <p:attrName>style.visibility</p:attrName>
                                        </p:attrNameLst>
                                      </p:cBhvr>
                                      <p:to>
                                        <p:strVal val="visible"/>
                                      </p:to>
                                    </p:set>
                                    <p:set>
                                      <p:cBhvr>
                                        <p:cTn id="43" dur="455" fill="hold">
                                          <p:stCondLst>
                                            <p:cond delay="0"/>
                                          </p:stCondLst>
                                        </p:cTn>
                                        <p:tgtEl>
                                          <p:spTgt spid="61452"/>
                                        </p:tgtEl>
                                        <p:attrNameLst>
                                          <p:attrName>style.rotation</p:attrName>
                                        </p:attrNameLst>
                                      </p:cBhvr>
                                      <p:to>
                                        <p:strVal val="-45.0"/>
                                      </p:to>
                                    </p:set>
                                    <p:anim calcmode="lin" valueType="num">
                                      <p:cBhvr>
                                        <p:cTn id="44" dur="455" fill="hold">
                                          <p:stCondLst>
                                            <p:cond delay="455"/>
                                          </p:stCondLst>
                                        </p:cTn>
                                        <p:tgtEl>
                                          <p:spTgt spid="61452"/>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61452"/>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61452"/>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61452"/>
                                        </p:tgtEl>
                                        <p:attrNameLst>
                                          <p:attrName>ppt_y</p:attrName>
                                        </p:attrNameLst>
                                      </p:cBhvr>
                                      <p:tavLst>
                                        <p:tav tm="0">
                                          <p:val>
                                            <p:strVal val="#ppt_y-(0.354*#ppt_w-0.172*#ppt_h)"/>
                                          </p:val>
                                        </p:tav>
                                        <p:tav tm="100000">
                                          <p:val>
                                            <p:strVal val="#ppt_y"/>
                                          </p:val>
                                        </p:tav>
                                      </p:tavLst>
                                    </p:anim>
                                  </p:childTnLst>
                                </p:cTn>
                              </p:par>
                            </p:childTnLst>
                          </p:cTn>
                        </p:par>
                        <p:par>
                          <p:cTn id="48" fill="hold" nodeType="afterGroup">
                            <p:stCondLst>
                              <p:cond delay="11000"/>
                            </p:stCondLst>
                            <p:childTnLst>
                              <p:par>
                                <p:cTn id="49" presetID="22" presetClass="entr" presetSubtype="2" fill="hold" grpId="0" nodeType="afterEffect">
                                  <p:stCondLst>
                                    <p:cond delay="0"/>
                                  </p:stCondLst>
                                  <p:childTnLst>
                                    <p:set>
                                      <p:cBhvr>
                                        <p:cTn id="50" dur="1" fill="hold">
                                          <p:stCondLst>
                                            <p:cond delay="0"/>
                                          </p:stCondLst>
                                        </p:cTn>
                                        <p:tgtEl>
                                          <p:spTgt spid="61450"/>
                                        </p:tgtEl>
                                        <p:attrNameLst>
                                          <p:attrName>style.visibility</p:attrName>
                                        </p:attrNameLst>
                                      </p:cBhvr>
                                      <p:to>
                                        <p:strVal val="visible"/>
                                      </p:to>
                                    </p:set>
                                    <p:animEffect transition="in" filter="wipe(right)">
                                      <p:cBhvr>
                                        <p:cTn id="51" dur="500"/>
                                        <p:tgtEl>
                                          <p:spTgt spid="61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p:bldP spid="61448" grpId="0"/>
      <p:bldP spid="61449" grpId="0"/>
      <p:bldP spid="61450" grpId="0"/>
      <p:bldP spid="61452" grpId="0"/>
      <p:bldP spid="61453" grpId="0" animBg="1"/>
      <p:bldP spid="61454" grpId="0" animBg="1"/>
      <p:bldP spid="61455" grpId="0" animBg="1"/>
      <p:bldP spid="61456" grpId="0" animBg="1"/>
      <p:bldP spid="6145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DFFDDFF4-4F1E-45BD-B9FC-D398564CEF28}" type="slidenum">
              <a:rPr lang="en-US"/>
              <a:pPr/>
              <a:t>10</a:t>
            </a:fld>
            <a:endParaRPr lang="en-US"/>
          </a:p>
        </p:txBody>
      </p:sp>
      <p:grpSp>
        <p:nvGrpSpPr>
          <p:cNvPr id="602114" name="Group 2"/>
          <p:cNvGrpSpPr>
            <a:grpSpLocks/>
          </p:cNvGrpSpPr>
          <p:nvPr/>
        </p:nvGrpSpPr>
        <p:grpSpPr bwMode="auto">
          <a:xfrm>
            <a:off x="0" y="0"/>
            <a:ext cx="9144000" cy="6946900"/>
            <a:chOff x="0" y="0"/>
            <a:chExt cx="5760" cy="4376"/>
          </a:xfrm>
        </p:grpSpPr>
        <p:pic>
          <p:nvPicPr>
            <p:cNvPr id="602115" name="Picture 3" descr="balls"/>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5760" cy="4376"/>
            </a:xfrm>
            <a:prstGeom prst="rect">
              <a:avLst/>
            </a:prstGeom>
            <a:noFill/>
            <a:extLst>
              <a:ext uri="{909E8E84-426E-40DD-AFC4-6F175D3DCCD1}">
                <a14:hiddenFill xmlns:a14="http://schemas.microsoft.com/office/drawing/2010/main">
                  <a:solidFill>
                    <a:srgbClr val="FFFFFF"/>
                  </a:solidFill>
                </a14:hiddenFill>
              </a:ext>
            </a:extLst>
          </p:spPr>
        </p:pic>
        <p:sp>
          <p:nvSpPr>
            <p:cNvPr id="602116" name="Rectangle 4"/>
            <p:cNvSpPr>
              <a:spLocks noChangeArrowheads="1"/>
            </p:cNvSpPr>
            <p:nvPr/>
          </p:nvSpPr>
          <p:spPr bwMode="auto">
            <a:xfrm>
              <a:off x="2" y="317"/>
              <a:ext cx="5758" cy="35"/>
            </a:xfrm>
            <a:prstGeom prst="rect">
              <a:avLst/>
            </a:prstGeom>
            <a:gradFill rotWithShape="0">
              <a:gsLst>
                <a:gs pos="0">
                  <a:srgbClr val="CCECFF"/>
                </a:gs>
                <a:gs pos="100000">
                  <a:srgbClr val="0066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02117" name="Rectangle 5"/>
          <p:cNvSpPr>
            <a:spLocks noGrp="1" noChangeArrowheads="1"/>
          </p:cNvSpPr>
          <p:nvPr>
            <p:ph type="title"/>
          </p:nvPr>
        </p:nvSpPr>
        <p:spPr/>
        <p:txBody>
          <a:bodyPr/>
          <a:lstStyle/>
          <a:p>
            <a:r>
              <a:rPr lang="en-US">
                <a:solidFill>
                  <a:srgbClr val="A50021"/>
                </a:solidFill>
              </a:rPr>
              <a:t>A.</a:t>
            </a:r>
            <a:r>
              <a:rPr lang="en-US"/>
              <a:t> Principles of Teaching Adults</a:t>
            </a:r>
          </a:p>
        </p:txBody>
      </p:sp>
      <p:sp>
        <p:nvSpPr>
          <p:cNvPr id="602118" name="Rectangle 6"/>
          <p:cNvSpPr>
            <a:spLocks noGrp="1" noChangeArrowheads="1"/>
          </p:cNvSpPr>
          <p:nvPr>
            <p:ph type="body" idx="1"/>
          </p:nvPr>
        </p:nvSpPr>
        <p:spPr/>
        <p:txBody>
          <a:bodyPr/>
          <a:lstStyle/>
          <a:p>
            <a:pPr marL="457200" indent="-457200"/>
            <a:r>
              <a:rPr lang="en-US"/>
              <a:t>4 Key Principles of Andragogy*</a:t>
            </a:r>
          </a:p>
          <a:p>
            <a:pPr marL="871538" lvl="1" indent="-419100"/>
            <a:r>
              <a:rPr lang="en-US"/>
              <a:t>Adult learners are self-directed -- they want their education to be relevant to their jobs and lives. </a:t>
            </a:r>
          </a:p>
          <a:p>
            <a:pPr marL="871538" lvl="1" indent="-419100"/>
            <a:r>
              <a:rPr lang="en-US"/>
              <a:t>Adult learners draw on life experiences in their learning activities. </a:t>
            </a:r>
          </a:p>
          <a:p>
            <a:pPr marL="871538" lvl="1" indent="-419100"/>
            <a:r>
              <a:rPr lang="en-US"/>
              <a:t>The learning focuses on problem-solving. </a:t>
            </a:r>
          </a:p>
          <a:p>
            <a:pPr marL="871538" lvl="1" indent="-419100"/>
            <a:r>
              <a:rPr lang="en-US"/>
              <a:t>Adults in a classroom setting want to be involved in their educational planning. </a:t>
            </a:r>
          </a:p>
        </p:txBody>
      </p:sp>
      <p:sp>
        <p:nvSpPr>
          <p:cNvPr id="602119" name="AutoShape 7"/>
          <p:cNvSpPr>
            <a:spLocks noChangeArrowheads="1"/>
          </p:cNvSpPr>
          <p:nvPr/>
        </p:nvSpPr>
        <p:spPr bwMode="auto">
          <a:xfrm>
            <a:off x="5486400" y="3521075"/>
            <a:ext cx="3200400" cy="2925763"/>
          </a:xfrm>
          <a:prstGeom prst="wedgeEllipseCallout">
            <a:avLst>
              <a:gd name="adj1" fmla="val -62403"/>
              <a:gd name="adj2" fmla="val 48537"/>
            </a:avLst>
          </a:prstGeom>
          <a:gradFill rotWithShape="1">
            <a:gsLst>
              <a:gs pos="0">
                <a:srgbClr val="F8F8F8"/>
              </a:gs>
              <a:gs pos="100000">
                <a:srgbClr val="D1E8FF"/>
              </a:gs>
            </a:gsLst>
            <a:path path="rect">
              <a:fillToRect l="50000" t="50000" r="50000" b="50000"/>
            </a:path>
          </a:gradFill>
          <a:ln w="9525" algn="ctr">
            <a:solidFill>
              <a:srgbClr val="00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5000"/>
              </a:lnSpc>
            </a:pPr>
            <a:endParaRPr lang="en-US" sz="2800" i="1">
              <a:solidFill>
                <a:srgbClr val="A50021"/>
              </a:solidFill>
              <a:latin typeface="Times New Roman" pitchFamily="18" charset="0"/>
            </a:endParaRPr>
          </a:p>
          <a:p>
            <a:pPr algn="ctr">
              <a:lnSpc>
                <a:spcPct val="70000"/>
              </a:lnSpc>
            </a:pPr>
            <a:r>
              <a:rPr lang="en-US" sz="4800" i="1">
                <a:solidFill>
                  <a:srgbClr val="A50021"/>
                </a:solidFill>
                <a:latin typeface="Times New Roman" pitchFamily="18" charset="0"/>
              </a:rPr>
              <a:t>Good Point !</a:t>
            </a:r>
          </a:p>
        </p:txBody>
      </p:sp>
      <p:sp>
        <p:nvSpPr>
          <p:cNvPr id="602120" name="Rectangle 8"/>
          <p:cNvSpPr>
            <a:spLocks noChangeArrowheads="1"/>
          </p:cNvSpPr>
          <p:nvPr/>
        </p:nvSpPr>
        <p:spPr bwMode="auto">
          <a:xfrm>
            <a:off x="7223125" y="6629400"/>
            <a:ext cx="19081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0">
                <a:latin typeface="Arial" charset="0"/>
              </a:rPr>
              <a:t>* From: Malcolm Knowles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A03493C5-E9C3-430A-BFEF-B6C0C8BF445A}" type="slidenum">
              <a:rPr lang="en-US"/>
              <a:pPr/>
              <a:t>11</a:t>
            </a:fld>
            <a:endParaRPr lang="en-US"/>
          </a:p>
        </p:txBody>
      </p:sp>
      <p:grpSp>
        <p:nvGrpSpPr>
          <p:cNvPr id="604162" name="Group 2"/>
          <p:cNvGrpSpPr>
            <a:grpSpLocks/>
          </p:cNvGrpSpPr>
          <p:nvPr/>
        </p:nvGrpSpPr>
        <p:grpSpPr bwMode="auto">
          <a:xfrm>
            <a:off x="0" y="0"/>
            <a:ext cx="9144000" cy="6946900"/>
            <a:chOff x="0" y="0"/>
            <a:chExt cx="5760" cy="4376"/>
          </a:xfrm>
        </p:grpSpPr>
        <p:pic>
          <p:nvPicPr>
            <p:cNvPr id="604163" name="Picture 3" descr="balls"/>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5760" cy="4376"/>
            </a:xfrm>
            <a:prstGeom prst="rect">
              <a:avLst/>
            </a:prstGeom>
            <a:noFill/>
            <a:extLst>
              <a:ext uri="{909E8E84-426E-40DD-AFC4-6F175D3DCCD1}">
                <a14:hiddenFill xmlns:a14="http://schemas.microsoft.com/office/drawing/2010/main">
                  <a:solidFill>
                    <a:srgbClr val="FFFFFF"/>
                  </a:solidFill>
                </a14:hiddenFill>
              </a:ext>
            </a:extLst>
          </p:spPr>
        </p:pic>
        <p:sp>
          <p:nvSpPr>
            <p:cNvPr id="604164" name="Rectangle 4"/>
            <p:cNvSpPr>
              <a:spLocks noChangeArrowheads="1"/>
            </p:cNvSpPr>
            <p:nvPr/>
          </p:nvSpPr>
          <p:spPr bwMode="auto">
            <a:xfrm>
              <a:off x="2" y="317"/>
              <a:ext cx="5758" cy="35"/>
            </a:xfrm>
            <a:prstGeom prst="rect">
              <a:avLst/>
            </a:prstGeom>
            <a:gradFill rotWithShape="0">
              <a:gsLst>
                <a:gs pos="0">
                  <a:srgbClr val="CCECFF"/>
                </a:gs>
                <a:gs pos="100000">
                  <a:srgbClr val="0066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04165" name="Rectangle 5"/>
          <p:cNvSpPr>
            <a:spLocks noGrp="1" noChangeArrowheads="1"/>
          </p:cNvSpPr>
          <p:nvPr>
            <p:ph type="title"/>
          </p:nvPr>
        </p:nvSpPr>
        <p:spPr/>
        <p:txBody>
          <a:bodyPr/>
          <a:lstStyle/>
          <a:p>
            <a:r>
              <a:rPr lang="en-US" dirty="0">
                <a:solidFill>
                  <a:srgbClr val="A50021"/>
                </a:solidFill>
              </a:rPr>
              <a:t>A.</a:t>
            </a:r>
            <a:r>
              <a:rPr lang="en-US" dirty="0"/>
              <a:t> Principles of Teaching Adults</a:t>
            </a:r>
          </a:p>
        </p:txBody>
      </p:sp>
      <p:sp>
        <p:nvSpPr>
          <p:cNvPr id="604166" name="Rectangle 6"/>
          <p:cNvSpPr>
            <a:spLocks noGrp="1" noChangeArrowheads="1"/>
          </p:cNvSpPr>
          <p:nvPr>
            <p:ph type="body" idx="1"/>
          </p:nvPr>
        </p:nvSpPr>
        <p:spPr/>
        <p:txBody>
          <a:bodyPr/>
          <a:lstStyle/>
          <a:p>
            <a:pPr marL="457200" indent="-457200"/>
            <a:r>
              <a:rPr lang="en-US"/>
              <a:t>Stated another way: As persons mature:</a:t>
            </a:r>
          </a:p>
          <a:p>
            <a:pPr marL="871538" lvl="1" indent="-419100"/>
            <a:r>
              <a:rPr lang="en-US"/>
              <a:t>their self concept moves from being a dependent personality toward one of being a self-directing human being </a:t>
            </a:r>
          </a:p>
          <a:p>
            <a:pPr marL="871538" lvl="1" indent="-419100"/>
            <a:r>
              <a:rPr lang="en-US"/>
              <a:t>they accumulate a growing reservoir of experience that becomes an increasing resource for learning </a:t>
            </a:r>
          </a:p>
          <a:p>
            <a:pPr marL="871538" lvl="1" indent="-419100"/>
            <a:r>
              <a:rPr lang="en-US"/>
              <a:t>their readiness to learn becomes oriented increasingly to the developmental tasks of their social roles, and </a:t>
            </a:r>
          </a:p>
          <a:p>
            <a:pPr marL="871538" lvl="1" indent="-419100"/>
            <a:r>
              <a:rPr lang="en-US"/>
              <a:t>their time perspective changes from one of postponed application of knowledge to immediacy of application.</a:t>
            </a:r>
          </a:p>
          <a:p>
            <a:pPr marL="457200" indent="-457200"/>
            <a:r>
              <a:rPr lang="en-US"/>
              <a:t>One application of these principles might be diagrammed like this…</a:t>
            </a:r>
          </a:p>
          <a:p>
            <a:pPr marL="871538" lvl="1" indent="-419100"/>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show="0">
  <p:cSld>
    <p:bg>
      <p:bgPr>
        <a:solidFill>
          <a:srgbClr val="000000"/>
        </a:solidFill>
        <a:effectLst/>
      </p:bgPr>
    </p:bg>
    <p:spTree>
      <p:nvGrpSpPr>
        <p:cNvPr id="1" name=""/>
        <p:cNvGrpSpPr/>
        <p:nvPr/>
      </p:nvGrpSpPr>
      <p:grpSpPr>
        <a:xfrm>
          <a:off x="0" y="0"/>
          <a:ext cx="0" cy="0"/>
          <a:chOff x="0" y="0"/>
          <a:chExt cx="0" cy="0"/>
        </a:xfrm>
      </p:grpSpPr>
      <p:pic>
        <p:nvPicPr>
          <p:cNvPr id="620546" name="Picture 2"/>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2325" y="560388"/>
            <a:ext cx="6035675" cy="578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0547" name="Oval 3"/>
          <p:cNvSpPr>
            <a:spLocks noChangeArrowheads="1"/>
          </p:cNvSpPr>
          <p:nvPr/>
        </p:nvSpPr>
        <p:spPr bwMode="auto">
          <a:xfrm>
            <a:off x="1041400" y="652463"/>
            <a:ext cx="5641975" cy="5667375"/>
          </a:xfrm>
          <a:prstGeom prst="ellipse">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548" name="Text Box 4"/>
          <p:cNvSpPr txBox="1">
            <a:spLocks noChangeArrowheads="1"/>
          </p:cNvSpPr>
          <p:nvPr/>
        </p:nvSpPr>
        <p:spPr bwMode="auto">
          <a:xfrm>
            <a:off x="182563" y="241300"/>
            <a:ext cx="71945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FFFF00"/>
                </a:solidFill>
              </a:rPr>
              <a:t>If this is the material you want to cover</a:t>
            </a:r>
          </a:p>
        </p:txBody>
      </p:sp>
    </p:spTree>
    <p:extLst>
      <p:ext uri="{BB962C8B-B14F-4D97-AF65-F5344CB8AC3E}">
        <p14:creationId xmlns:p14="http://schemas.microsoft.com/office/powerpoint/2010/main" val="1082873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show="0">
  <p:cSld>
    <p:bg>
      <p:bgPr>
        <a:solidFill>
          <a:srgbClr val="000000"/>
        </a:solidFill>
        <a:effectLst/>
      </p:bgPr>
    </p:bg>
    <p:spTree>
      <p:nvGrpSpPr>
        <p:cNvPr id="1" name=""/>
        <p:cNvGrpSpPr/>
        <p:nvPr/>
      </p:nvGrpSpPr>
      <p:grpSpPr>
        <a:xfrm>
          <a:off x="0" y="0"/>
          <a:ext cx="0" cy="0"/>
          <a:chOff x="0" y="0"/>
          <a:chExt cx="0" cy="0"/>
        </a:xfrm>
      </p:grpSpPr>
      <p:pic>
        <p:nvPicPr>
          <p:cNvPr id="622594" name="Picture 2"/>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2325" y="560388"/>
            <a:ext cx="6035675" cy="578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2595" name="Oval 3"/>
          <p:cNvSpPr>
            <a:spLocks noChangeArrowheads="1"/>
          </p:cNvSpPr>
          <p:nvPr/>
        </p:nvSpPr>
        <p:spPr bwMode="auto">
          <a:xfrm>
            <a:off x="1041400" y="652463"/>
            <a:ext cx="5641975" cy="5667375"/>
          </a:xfrm>
          <a:prstGeom prst="ellipse">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22596" name="Picture 4"/>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44638" y="1141413"/>
            <a:ext cx="2112962"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2597" name="Picture 5"/>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79525" y="3063875"/>
            <a:ext cx="2754313" cy="270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2598" name="Picture 6"/>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944938" y="1844675"/>
            <a:ext cx="2743200" cy="269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2599" name="Picture 7"/>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835275" y="649288"/>
            <a:ext cx="1655763"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2600" name="Picture 8"/>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292475" y="3429000"/>
            <a:ext cx="1909763" cy="187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2601" name="Picture 9"/>
          <p:cNvPicPr>
            <a:picLocks noChangeAspect="1" noChangeArrowheads="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356100" y="4073525"/>
            <a:ext cx="1738313"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2602" name="Picture 10"/>
          <p:cNvPicPr>
            <a:picLocks noChangeAspect="1" noChangeArrowheads="1"/>
          </p:cNvPicPr>
          <p:nvPr/>
        </p:nvPicPr>
        <p:blipFill>
          <a:blip r:embed="rId8">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06475" y="2081213"/>
            <a:ext cx="19304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2603" name="Picture 11"/>
          <p:cNvPicPr>
            <a:picLocks noChangeAspect="1" noChangeArrowheads="1"/>
          </p:cNvPicPr>
          <p:nvPr/>
        </p:nvPicPr>
        <p:blipFill>
          <a:blip r:embed="rId9">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033838" y="1114425"/>
            <a:ext cx="1544637" cy="151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2604" name="Text Box 12"/>
          <p:cNvSpPr txBox="1">
            <a:spLocks noChangeArrowheads="1"/>
          </p:cNvSpPr>
          <p:nvPr/>
        </p:nvSpPr>
        <p:spPr bwMode="auto">
          <a:xfrm>
            <a:off x="182563" y="241300"/>
            <a:ext cx="8372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FFFF00"/>
                </a:solidFill>
              </a:rPr>
              <a:t>And this is what your individal students know..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1000"/>
                                  </p:stCondLst>
                                  <p:childTnLst>
                                    <p:set>
                                      <p:cBhvr>
                                        <p:cTn id="6" dur="1" fill="hold">
                                          <p:stCondLst>
                                            <p:cond delay="0"/>
                                          </p:stCondLst>
                                        </p:cTn>
                                        <p:tgtEl>
                                          <p:spTgt spid="622596"/>
                                        </p:tgtEl>
                                        <p:attrNameLst>
                                          <p:attrName>style.visibility</p:attrName>
                                        </p:attrNameLst>
                                      </p:cBhvr>
                                      <p:to>
                                        <p:strVal val="visible"/>
                                      </p:to>
                                    </p:set>
                                    <p:anim calcmode="lin" valueType="num">
                                      <p:cBhvr>
                                        <p:cTn id="7" dur="500" fill="hold"/>
                                        <p:tgtEl>
                                          <p:spTgt spid="622596"/>
                                        </p:tgtEl>
                                        <p:attrNameLst>
                                          <p:attrName>ppt_w</p:attrName>
                                        </p:attrNameLst>
                                      </p:cBhvr>
                                      <p:tavLst>
                                        <p:tav tm="0">
                                          <p:val>
                                            <p:fltVal val="0"/>
                                          </p:val>
                                        </p:tav>
                                        <p:tav tm="100000">
                                          <p:val>
                                            <p:strVal val="#ppt_w"/>
                                          </p:val>
                                        </p:tav>
                                      </p:tavLst>
                                    </p:anim>
                                    <p:anim calcmode="lin" valueType="num">
                                      <p:cBhvr>
                                        <p:cTn id="8" dur="500" fill="hold"/>
                                        <p:tgtEl>
                                          <p:spTgt spid="622596"/>
                                        </p:tgtEl>
                                        <p:attrNameLst>
                                          <p:attrName>ppt_h</p:attrName>
                                        </p:attrNameLst>
                                      </p:cBhvr>
                                      <p:tavLst>
                                        <p:tav tm="0">
                                          <p:val>
                                            <p:fltVal val="0"/>
                                          </p:val>
                                        </p:tav>
                                        <p:tav tm="100000">
                                          <p:val>
                                            <p:strVal val="#ppt_h"/>
                                          </p:val>
                                        </p:tav>
                                      </p:tavLst>
                                    </p:anim>
                                  </p:childTnLst>
                                </p:cTn>
                              </p:par>
                            </p:childTnLst>
                          </p:cTn>
                        </p:par>
                        <p:par>
                          <p:cTn id="9" fill="hold" nodeType="afterGroup">
                            <p:stCondLst>
                              <p:cond delay="1500"/>
                            </p:stCondLst>
                            <p:childTnLst>
                              <p:par>
                                <p:cTn id="10" presetID="23" presetClass="entr" presetSubtype="16" fill="hold" nodeType="afterEffect">
                                  <p:stCondLst>
                                    <p:cond delay="200"/>
                                  </p:stCondLst>
                                  <p:childTnLst>
                                    <p:set>
                                      <p:cBhvr>
                                        <p:cTn id="11" dur="1" fill="hold">
                                          <p:stCondLst>
                                            <p:cond delay="0"/>
                                          </p:stCondLst>
                                        </p:cTn>
                                        <p:tgtEl>
                                          <p:spTgt spid="622598"/>
                                        </p:tgtEl>
                                        <p:attrNameLst>
                                          <p:attrName>style.visibility</p:attrName>
                                        </p:attrNameLst>
                                      </p:cBhvr>
                                      <p:to>
                                        <p:strVal val="visible"/>
                                      </p:to>
                                    </p:set>
                                    <p:anim calcmode="lin" valueType="num">
                                      <p:cBhvr>
                                        <p:cTn id="12" dur="500" fill="hold"/>
                                        <p:tgtEl>
                                          <p:spTgt spid="622598"/>
                                        </p:tgtEl>
                                        <p:attrNameLst>
                                          <p:attrName>ppt_w</p:attrName>
                                        </p:attrNameLst>
                                      </p:cBhvr>
                                      <p:tavLst>
                                        <p:tav tm="0">
                                          <p:val>
                                            <p:fltVal val="0"/>
                                          </p:val>
                                        </p:tav>
                                        <p:tav tm="100000">
                                          <p:val>
                                            <p:strVal val="#ppt_w"/>
                                          </p:val>
                                        </p:tav>
                                      </p:tavLst>
                                    </p:anim>
                                    <p:anim calcmode="lin" valueType="num">
                                      <p:cBhvr>
                                        <p:cTn id="13" dur="500" fill="hold"/>
                                        <p:tgtEl>
                                          <p:spTgt spid="622598"/>
                                        </p:tgtEl>
                                        <p:attrNameLst>
                                          <p:attrName>ppt_h</p:attrName>
                                        </p:attrNameLst>
                                      </p:cBhvr>
                                      <p:tavLst>
                                        <p:tav tm="0">
                                          <p:val>
                                            <p:fltVal val="0"/>
                                          </p:val>
                                        </p:tav>
                                        <p:tav tm="100000">
                                          <p:val>
                                            <p:strVal val="#ppt_h"/>
                                          </p:val>
                                        </p:tav>
                                      </p:tavLst>
                                    </p:anim>
                                  </p:childTnLst>
                                </p:cTn>
                              </p:par>
                            </p:childTnLst>
                          </p:cTn>
                        </p:par>
                        <p:par>
                          <p:cTn id="14" fill="hold" nodeType="afterGroup">
                            <p:stCondLst>
                              <p:cond delay="2200"/>
                            </p:stCondLst>
                            <p:childTnLst>
                              <p:par>
                                <p:cTn id="15" presetID="23" presetClass="entr" presetSubtype="16" fill="hold" nodeType="afterEffect">
                                  <p:stCondLst>
                                    <p:cond delay="0"/>
                                  </p:stCondLst>
                                  <p:childTnLst>
                                    <p:set>
                                      <p:cBhvr>
                                        <p:cTn id="16" dur="1" fill="hold">
                                          <p:stCondLst>
                                            <p:cond delay="0"/>
                                          </p:stCondLst>
                                        </p:cTn>
                                        <p:tgtEl>
                                          <p:spTgt spid="622597"/>
                                        </p:tgtEl>
                                        <p:attrNameLst>
                                          <p:attrName>style.visibility</p:attrName>
                                        </p:attrNameLst>
                                      </p:cBhvr>
                                      <p:to>
                                        <p:strVal val="visible"/>
                                      </p:to>
                                    </p:set>
                                    <p:anim calcmode="lin" valueType="num">
                                      <p:cBhvr>
                                        <p:cTn id="17" dur="500" fill="hold"/>
                                        <p:tgtEl>
                                          <p:spTgt spid="622597"/>
                                        </p:tgtEl>
                                        <p:attrNameLst>
                                          <p:attrName>ppt_w</p:attrName>
                                        </p:attrNameLst>
                                      </p:cBhvr>
                                      <p:tavLst>
                                        <p:tav tm="0">
                                          <p:val>
                                            <p:fltVal val="0"/>
                                          </p:val>
                                        </p:tav>
                                        <p:tav tm="100000">
                                          <p:val>
                                            <p:strVal val="#ppt_w"/>
                                          </p:val>
                                        </p:tav>
                                      </p:tavLst>
                                    </p:anim>
                                    <p:anim calcmode="lin" valueType="num">
                                      <p:cBhvr>
                                        <p:cTn id="18" dur="500" fill="hold"/>
                                        <p:tgtEl>
                                          <p:spTgt spid="622597"/>
                                        </p:tgtEl>
                                        <p:attrNameLst>
                                          <p:attrName>ppt_h</p:attrName>
                                        </p:attrNameLst>
                                      </p:cBhvr>
                                      <p:tavLst>
                                        <p:tav tm="0">
                                          <p:val>
                                            <p:fltVal val="0"/>
                                          </p:val>
                                        </p:tav>
                                        <p:tav tm="100000">
                                          <p:val>
                                            <p:strVal val="#ppt_h"/>
                                          </p:val>
                                        </p:tav>
                                      </p:tavLst>
                                    </p:anim>
                                  </p:childTnLst>
                                </p:cTn>
                              </p:par>
                            </p:childTnLst>
                          </p:cTn>
                        </p:par>
                        <p:par>
                          <p:cTn id="19" fill="hold" nodeType="afterGroup">
                            <p:stCondLst>
                              <p:cond delay="2700"/>
                            </p:stCondLst>
                            <p:childTnLst>
                              <p:par>
                                <p:cTn id="20" presetID="23" presetClass="entr" presetSubtype="16" fill="hold" nodeType="afterEffect">
                                  <p:stCondLst>
                                    <p:cond delay="0"/>
                                  </p:stCondLst>
                                  <p:childTnLst>
                                    <p:set>
                                      <p:cBhvr>
                                        <p:cTn id="21" dur="1" fill="hold">
                                          <p:stCondLst>
                                            <p:cond delay="0"/>
                                          </p:stCondLst>
                                        </p:cTn>
                                        <p:tgtEl>
                                          <p:spTgt spid="622600"/>
                                        </p:tgtEl>
                                        <p:attrNameLst>
                                          <p:attrName>style.visibility</p:attrName>
                                        </p:attrNameLst>
                                      </p:cBhvr>
                                      <p:to>
                                        <p:strVal val="visible"/>
                                      </p:to>
                                    </p:set>
                                    <p:anim calcmode="lin" valueType="num">
                                      <p:cBhvr>
                                        <p:cTn id="22" dur="500" fill="hold"/>
                                        <p:tgtEl>
                                          <p:spTgt spid="622600"/>
                                        </p:tgtEl>
                                        <p:attrNameLst>
                                          <p:attrName>ppt_w</p:attrName>
                                        </p:attrNameLst>
                                      </p:cBhvr>
                                      <p:tavLst>
                                        <p:tav tm="0">
                                          <p:val>
                                            <p:fltVal val="0"/>
                                          </p:val>
                                        </p:tav>
                                        <p:tav tm="100000">
                                          <p:val>
                                            <p:strVal val="#ppt_w"/>
                                          </p:val>
                                        </p:tav>
                                      </p:tavLst>
                                    </p:anim>
                                    <p:anim calcmode="lin" valueType="num">
                                      <p:cBhvr>
                                        <p:cTn id="23" dur="500" fill="hold"/>
                                        <p:tgtEl>
                                          <p:spTgt spid="622600"/>
                                        </p:tgtEl>
                                        <p:attrNameLst>
                                          <p:attrName>ppt_h</p:attrName>
                                        </p:attrNameLst>
                                      </p:cBhvr>
                                      <p:tavLst>
                                        <p:tav tm="0">
                                          <p:val>
                                            <p:fltVal val="0"/>
                                          </p:val>
                                        </p:tav>
                                        <p:tav tm="100000">
                                          <p:val>
                                            <p:strVal val="#ppt_h"/>
                                          </p:val>
                                        </p:tav>
                                      </p:tavLst>
                                    </p:anim>
                                  </p:childTnLst>
                                </p:cTn>
                              </p:par>
                            </p:childTnLst>
                          </p:cTn>
                        </p:par>
                        <p:par>
                          <p:cTn id="24" fill="hold" nodeType="afterGroup">
                            <p:stCondLst>
                              <p:cond delay="3200"/>
                            </p:stCondLst>
                            <p:childTnLst>
                              <p:par>
                                <p:cTn id="25" presetID="23" presetClass="entr" presetSubtype="16" fill="hold" nodeType="afterEffect">
                                  <p:stCondLst>
                                    <p:cond delay="0"/>
                                  </p:stCondLst>
                                  <p:childTnLst>
                                    <p:set>
                                      <p:cBhvr>
                                        <p:cTn id="26" dur="1" fill="hold">
                                          <p:stCondLst>
                                            <p:cond delay="0"/>
                                          </p:stCondLst>
                                        </p:cTn>
                                        <p:tgtEl>
                                          <p:spTgt spid="622602"/>
                                        </p:tgtEl>
                                        <p:attrNameLst>
                                          <p:attrName>style.visibility</p:attrName>
                                        </p:attrNameLst>
                                      </p:cBhvr>
                                      <p:to>
                                        <p:strVal val="visible"/>
                                      </p:to>
                                    </p:set>
                                    <p:anim calcmode="lin" valueType="num">
                                      <p:cBhvr>
                                        <p:cTn id="27" dur="500" fill="hold"/>
                                        <p:tgtEl>
                                          <p:spTgt spid="622602"/>
                                        </p:tgtEl>
                                        <p:attrNameLst>
                                          <p:attrName>ppt_w</p:attrName>
                                        </p:attrNameLst>
                                      </p:cBhvr>
                                      <p:tavLst>
                                        <p:tav tm="0">
                                          <p:val>
                                            <p:fltVal val="0"/>
                                          </p:val>
                                        </p:tav>
                                        <p:tav tm="100000">
                                          <p:val>
                                            <p:strVal val="#ppt_w"/>
                                          </p:val>
                                        </p:tav>
                                      </p:tavLst>
                                    </p:anim>
                                    <p:anim calcmode="lin" valueType="num">
                                      <p:cBhvr>
                                        <p:cTn id="28" dur="500" fill="hold"/>
                                        <p:tgtEl>
                                          <p:spTgt spid="622602"/>
                                        </p:tgtEl>
                                        <p:attrNameLst>
                                          <p:attrName>ppt_h</p:attrName>
                                        </p:attrNameLst>
                                      </p:cBhvr>
                                      <p:tavLst>
                                        <p:tav tm="0">
                                          <p:val>
                                            <p:fltVal val="0"/>
                                          </p:val>
                                        </p:tav>
                                        <p:tav tm="100000">
                                          <p:val>
                                            <p:strVal val="#ppt_h"/>
                                          </p:val>
                                        </p:tav>
                                      </p:tavLst>
                                    </p:anim>
                                  </p:childTnLst>
                                </p:cTn>
                              </p:par>
                            </p:childTnLst>
                          </p:cTn>
                        </p:par>
                        <p:par>
                          <p:cTn id="29" fill="hold" nodeType="afterGroup">
                            <p:stCondLst>
                              <p:cond delay="3700"/>
                            </p:stCondLst>
                            <p:childTnLst>
                              <p:par>
                                <p:cTn id="30" presetID="23" presetClass="entr" presetSubtype="16" fill="hold" nodeType="afterEffect">
                                  <p:stCondLst>
                                    <p:cond delay="0"/>
                                  </p:stCondLst>
                                  <p:childTnLst>
                                    <p:set>
                                      <p:cBhvr>
                                        <p:cTn id="31" dur="1" fill="hold">
                                          <p:stCondLst>
                                            <p:cond delay="0"/>
                                          </p:stCondLst>
                                        </p:cTn>
                                        <p:tgtEl>
                                          <p:spTgt spid="622599"/>
                                        </p:tgtEl>
                                        <p:attrNameLst>
                                          <p:attrName>style.visibility</p:attrName>
                                        </p:attrNameLst>
                                      </p:cBhvr>
                                      <p:to>
                                        <p:strVal val="visible"/>
                                      </p:to>
                                    </p:set>
                                    <p:anim calcmode="lin" valueType="num">
                                      <p:cBhvr>
                                        <p:cTn id="32" dur="500" fill="hold"/>
                                        <p:tgtEl>
                                          <p:spTgt spid="622599"/>
                                        </p:tgtEl>
                                        <p:attrNameLst>
                                          <p:attrName>ppt_w</p:attrName>
                                        </p:attrNameLst>
                                      </p:cBhvr>
                                      <p:tavLst>
                                        <p:tav tm="0">
                                          <p:val>
                                            <p:fltVal val="0"/>
                                          </p:val>
                                        </p:tav>
                                        <p:tav tm="100000">
                                          <p:val>
                                            <p:strVal val="#ppt_w"/>
                                          </p:val>
                                        </p:tav>
                                      </p:tavLst>
                                    </p:anim>
                                    <p:anim calcmode="lin" valueType="num">
                                      <p:cBhvr>
                                        <p:cTn id="33" dur="500" fill="hold"/>
                                        <p:tgtEl>
                                          <p:spTgt spid="622599"/>
                                        </p:tgtEl>
                                        <p:attrNameLst>
                                          <p:attrName>ppt_h</p:attrName>
                                        </p:attrNameLst>
                                      </p:cBhvr>
                                      <p:tavLst>
                                        <p:tav tm="0">
                                          <p:val>
                                            <p:fltVal val="0"/>
                                          </p:val>
                                        </p:tav>
                                        <p:tav tm="100000">
                                          <p:val>
                                            <p:strVal val="#ppt_h"/>
                                          </p:val>
                                        </p:tav>
                                      </p:tavLst>
                                    </p:anim>
                                  </p:childTnLst>
                                </p:cTn>
                              </p:par>
                            </p:childTnLst>
                          </p:cTn>
                        </p:par>
                        <p:par>
                          <p:cTn id="34" fill="hold" nodeType="afterGroup">
                            <p:stCondLst>
                              <p:cond delay="4200"/>
                            </p:stCondLst>
                            <p:childTnLst>
                              <p:par>
                                <p:cTn id="35" presetID="23" presetClass="entr" presetSubtype="16" fill="hold" nodeType="afterEffect">
                                  <p:stCondLst>
                                    <p:cond delay="0"/>
                                  </p:stCondLst>
                                  <p:childTnLst>
                                    <p:set>
                                      <p:cBhvr>
                                        <p:cTn id="36" dur="1" fill="hold">
                                          <p:stCondLst>
                                            <p:cond delay="0"/>
                                          </p:stCondLst>
                                        </p:cTn>
                                        <p:tgtEl>
                                          <p:spTgt spid="622603"/>
                                        </p:tgtEl>
                                        <p:attrNameLst>
                                          <p:attrName>style.visibility</p:attrName>
                                        </p:attrNameLst>
                                      </p:cBhvr>
                                      <p:to>
                                        <p:strVal val="visible"/>
                                      </p:to>
                                    </p:set>
                                    <p:anim calcmode="lin" valueType="num">
                                      <p:cBhvr>
                                        <p:cTn id="37" dur="500" fill="hold"/>
                                        <p:tgtEl>
                                          <p:spTgt spid="622603"/>
                                        </p:tgtEl>
                                        <p:attrNameLst>
                                          <p:attrName>ppt_w</p:attrName>
                                        </p:attrNameLst>
                                      </p:cBhvr>
                                      <p:tavLst>
                                        <p:tav tm="0">
                                          <p:val>
                                            <p:fltVal val="0"/>
                                          </p:val>
                                        </p:tav>
                                        <p:tav tm="100000">
                                          <p:val>
                                            <p:strVal val="#ppt_w"/>
                                          </p:val>
                                        </p:tav>
                                      </p:tavLst>
                                    </p:anim>
                                    <p:anim calcmode="lin" valueType="num">
                                      <p:cBhvr>
                                        <p:cTn id="38" dur="500" fill="hold"/>
                                        <p:tgtEl>
                                          <p:spTgt spid="622603"/>
                                        </p:tgtEl>
                                        <p:attrNameLst>
                                          <p:attrName>ppt_h</p:attrName>
                                        </p:attrNameLst>
                                      </p:cBhvr>
                                      <p:tavLst>
                                        <p:tav tm="0">
                                          <p:val>
                                            <p:fltVal val="0"/>
                                          </p:val>
                                        </p:tav>
                                        <p:tav tm="100000">
                                          <p:val>
                                            <p:strVal val="#ppt_h"/>
                                          </p:val>
                                        </p:tav>
                                      </p:tavLst>
                                    </p:anim>
                                  </p:childTnLst>
                                </p:cTn>
                              </p:par>
                            </p:childTnLst>
                          </p:cTn>
                        </p:par>
                        <p:par>
                          <p:cTn id="39" fill="hold" nodeType="afterGroup">
                            <p:stCondLst>
                              <p:cond delay="4700"/>
                            </p:stCondLst>
                            <p:childTnLst>
                              <p:par>
                                <p:cTn id="40" presetID="23" presetClass="entr" presetSubtype="16" fill="hold" nodeType="afterEffect">
                                  <p:stCondLst>
                                    <p:cond delay="0"/>
                                  </p:stCondLst>
                                  <p:childTnLst>
                                    <p:set>
                                      <p:cBhvr>
                                        <p:cTn id="41" dur="1" fill="hold">
                                          <p:stCondLst>
                                            <p:cond delay="0"/>
                                          </p:stCondLst>
                                        </p:cTn>
                                        <p:tgtEl>
                                          <p:spTgt spid="622601"/>
                                        </p:tgtEl>
                                        <p:attrNameLst>
                                          <p:attrName>style.visibility</p:attrName>
                                        </p:attrNameLst>
                                      </p:cBhvr>
                                      <p:to>
                                        <p:strVal val="visible"/>
                                      </p:to>
                                    </p:set>
                                    <p:anim calcmode="lin" valueType="num">
                                      <p:cBhvr>
                                        <p:cTn id="42" dur="500" fill="hold"/>
                                        <p:tgtEl>
                                          <p:spTgt spid="622601"/>
                                        </p:tgtEl>
                                        <p:attrNameLst>
                                          <p:attrName>ppt_w</p:attrName>
                                        </p:attrNameLst>
                                      </p:cBhvr>
                                      <p:tavLst>
                                        <p:tav tm="0">
                                          <p:val>
                                            <p:fltVal val="0"/>
                                          </p:val>
                                        </p:tav>
                                        <p:tav tm="100000">
                                          <p:val>
                                            <p:strVal val="#ppt_w"/>
                                          </p:val>
                                        </p:tav>
                                      </p:tavLst>
                                    </p:anim>
                                    <p:anim calcmode="lin" valueType="num">
                                      <p:cBhvr>
                                        <p:cTn id="43" dur="500" fill="hold"/>
                                        <p:tgtEl>
                                          <p:spTgt spid="6226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show="0">
  <p:cSld>
    <p:bg>
      <p:bgPr>
        <a:solidFill>
          <a:srgbClr val="000000"/>
        </a:solidFill>
        <a:effectLst/>
      </p:bgPr>
    </p:bg>
    <p:spTree>
      <p:nvGrpSpPr>
        <p:cNvPr id="1" name=""/>
        <p:cNvGrpSpPr/>
        <p:nvPr/>
      </p:nvGrpSpPr>
      <p:grpSpPr>
        <a:xfrm>
          <a:off x="0" y="0"/>
          <a:ext cx="0" cy="0"/>
          <a:chOff x="0" y="0"/>
          <a:chExt cx="0" cy="0"/>
        </a:xfrm>
      </p:grpSpPr>
      <p:pic>
        <p:nvPicPr>
          <p:cNvPr id="624642" name="Picture 2"/>
          <p:cNvPicPr>
            <a:picLocks noChangeAspect="1" noChangeArrowheads="1"/>
          </p:cNvPicPr>
          <p:nvPr/>
        </p:nvPicPr>
        <p:blipFill>
          <a:blip r:embed="rId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22325" y="560388"/>
            <a:ext cx="6035675" cy="578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43" name="Oval 3"/>
          <p:cNvSpPr>
            <a:spLocks noChangeArrowheads="1"/>
          </p:cNvSpPr>
          <p:nvPr/>
        </p:nvSpPr>
        <p:spPr bwMode="auto">
          <a:xfrm>
            <a:off x="1041400" y="652463"/>
            <a:ext cx="5641975" cy="5667375"/>
          </a:xfrm>
          <a:prstGeom prst="ellipse">
            <a:avLst/>
          </a:pr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24644" name="Picture 4"/>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544638" y="1141413"/>
            <a:ext cx="2112962"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45" name="Picture 5"/>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79525" y="3063875"/>
            <a:ext cx="2754313" cy="270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46" name="Picture 6"/>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944938" y="1844675"/>
            <a:ext cx="2743200" cy="269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47" name="Picture 7"/>
          <p:cNvPicPr>
            <a:picLocks noChangeAspect="1" noChangeArrowheads="1"/>
          </p:cNvPicPr>
          <p:nvPr/>
        </p:nvPicPr>
        <p:blipFill>
          <a:blip r:embed="rId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835275" y="649288"/>
            <a:ext cx="1655763" cy="162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48" name="Picture 8"/>
          <p:cNvPicPr>
            <a:picLocks noChangeAspect="1" noChangeArrowheads="1"/>
          </p:cNvPicPr>
          <p:nvPr/>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292475" y="3429000"/>
            <a:ext cx="1909763" cy="187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49" name="Picture 9"/>
          <p:cNvPicPr>
            <a:picLocks noChangeAspect="1" noChangeArrowheads="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356100" y="4073525"/>
            <a:ext cx="1738313"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50" name="Picture 10"/>
          <p:cNvPicPr>
            <a:picLocks noChangeAspect="1" noChangeArrowheads="1"/>
          </p:cNvPicPr>
          <p:nvPr/>
        </p:nvPicPr>
        <p:blipFill>
          <a:blip r:embed="rId8">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006475" y="2081213"/>
            <a:ext cx="193040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4651" name="Picture 11"/>
          <p:cNvPicPr>
            <a:picLocks noChangeAspect="1" noChangeArrowheads="1"/>
          </p:cNvPicPr>
          <p:nvPr/>
        </p:nvPicPr>
        <p:blipFill>
          <a:blip r:embed="rId9">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033838" y="1114425"/>
            <a:ext cx="1544637" cy="151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52" name="Text Box 12"/>
          <p:cNvSpPr txBox="1">
            <a:spLocks noChangeArrowheads="1"/>
          </p:cNvSpPr>
          <p:nvPr/>
        </p:nvSpPr>
        <p:spPr bwMode="auto">
          <a:xfrm>
            <a:off x="182563" y="241300"/>
            <a:ext cx="6365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FFFF00"/>
                </a:solidFill>
              </a:rPr>
              <a:t>Let them share what they know first.</a:t>
            </a:r>
          </a:p>
        </p:txBody>
      </p:sp>
      <p:sp>
        <p:nvSpPr>
          <p:cNvPr id="624653" name="Text Box 13"/>
          <p:cNvSpPr txBox="1">
            <a:spLocks noChangeArrowheads="1"/>
          </p:cNvSpPr>
          <p:nvPr/>
        </p:nvSpPr>
        <p:spPr bwMode="auto">
          <a:xfrm>
            <a:off x="1173163" y="6319838"/>
            <a:ext cx="5927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FFFF00"/>
                </a:solidFill>
              </a:rPr>
              <a:t>Then, if necessary, fill in the gaps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DADE064D-FF16-4C9B-B9D7-3D5DD01017BC}" type="slidenum">
              <a:rPr lang="en-US"/>
              <a:pPr/>
              <a:t>15</a:t>
            </a:fld>
            <a:endParaRPr lang="en-US"/>
          </a:p>
        </p:txBody>
      </p:sp>
      <p:grpSp>
        <p:nvGrpSpPr>
          <p:cNvPr id="626690" name="Group 2"/>
          <p:cNvGrpSpPr>
            <a:grpSpLocks/>
          </p:cNvGrpSpPr>
          <p:nvPr/>
        </p:nvGrpSpPr>
        <p:grpSpPr bwMode="auto">
          <a:xfrm>
            <a:off x="0" y="0"/>
            <a:ext cx="9144000" cy="6946900"/>
            <a:chOff x="0" y="0"/>
            <a:chExt cx="5760" cy="4376"/>
          </a:xfrm>
        </p:grpSpPr>
        <p:pic>
          <p:nvPicPr>
            <p:cNvPr id="626691" name="Picture 3" descr="balls"/>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5760" cy="4376"/>
            </a:xfrm>
            <a:prstGeom prst="rect">
              <a:avLst/>
            </a:prstGeom>
            <a:noFill/>
            <a:extLst>
              <a:ext uri="{909E8E84-426E-40DD-AFC4-6F175D3DCCD1}">
                <a14:hiddenFill xmlns:a14="http://schemas.microsoft.com/office/drawing/2010/main">
                  <a:solidFill>
                    <a:srgbClr val="FFFFFF"/>
                  </a:solidFill>
                </a14:hiddenFill>
              </a:ext>
            </a:extLst>
          </p:spPr>
        </p:pic>
        <p:sp>
          <p:nvSpPr>
            <p:cNvPr id="626692" name="Rectangle 4"/>
            <p:cNvSpPr>
              <a:spLocks noChangeArrowheads="1"/>
            </p:cNvSpPr>
            <p:nvPr/>
          </p:nvSpPr>
          <p:spPr bwMode="auto">
            <a:xfrm>
              <a:off x="2" y="317"/>
              <a:ext cx="5758" cy="35"/>
            </a:xfrm>
            <a:prstGeom prst="rect">
              <a:avLst/>
            </a:prstGeom>
            <a:gradFill rotWithShape="0">
              <a:gsLst>
                <a:gs pos="0">
                  <a:srgbClr val="CCECFF"/>
                </a:gs>
                <a:gs pos="100000">
                  <a:srgbClr val="0066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6693" name="Rectangle 5"/>
          <p:cNvSpPr>
            <a:spLocks noGrp="1" noChangeArrowheads="1"/>
          </p:cNvSpPr>
          <p:nvPr>
            <p:ph type="title"/>
          </p:nvPr>
        </p:nvSpPr>
        <p:spPr/>
        <p:txBody>
          <a:bodyPr/>
          <a:lstStyle/>
          <a:p>
            <a:r>
              <a:rPr lang="en-US">
                <a:solidFill>
                  <a:srgbClr val="A50021"/>
                </a:solidFill>
              </a:rPr>
              <a:t>A.</a:t>
            </a:r>
            <a:r>
              <a:rPr lang="en-US"/>
              <a:t> Principles of Teaching Men</a:t>
            </a:r>
          </a:p>
        </p:txBody>
      </p:sp>
      <p:sp>
        <p:nvSpPr>
          <p:cNvPr id="626694" name="Rectangle 6"/>
          <p:cNvSpPr>
            <a:spLocks noGrp="1" noChangeArrowheads="1"/>
          </p:cNvSpPr>
          <p:nvPr>
            <p:ph type="body" idx="1"/>
          </p:nvPr>
        </p:nvSpPr>
        <p:spPr/>
        <p:txBody>
          <a:bodyPr/>
          <a:lstStyle/>
          <a:p>
            <a:pPr marL="457200" indent="-457200"/>
            <a:r>
              <a:rPr lang="en-US"/>
              <a:t>Tips on Teaching Men*</a:t>
            </a:r>
          </a:p>
          <a:p>
            <a:pPr marL="871538" lvl="1" indent="-419100"/>
            <a:r>
              <a:rPr lang="en-US"/>
              <a:t>Use shorter timeframes</a:t>
            </a:r>
          </a:p>
          <a:p>
            <a:pPr marL="871538" lvl="1" indent="-419100"/>
            <a:r>
              <a:rPr lang="en-US"/>
              <a:t>Teach men through object lessons</a:t>
            </a:r>
          </a:p>
          <a:p>
            <a:pPr marL="871538" lvl="1" indent="-419100"/>
            <a:r>
              <a:rPr lang="en-US"/>
              <a:t>Let them discover truth for themselves</a:t>
            </a:r>
          </a:p>
          <a:p>
            <a:pPr marL="871538" lvl="1" indent="-419100"/>
            <a:r>
              <a:rPr lang="en-US"/>
              <a:t>Employ less tradition </a:t>
            </a:r>
          </a:p>
          <a:p>
            <a:pPr marL="871538" lvl="1" indent="-419100"/>
            <a:r>
              <a:rPr lang="en-US"/>
              <a:t>Less singing</a:t>
            </a:r>
          </a:p>
          <a:p>
            <a:pPr marL="871538" lvl="1" indent="-419100"/>
            <a:r>
              <a:rPr lang="en-US"/>
              <a:t>Less sharing</a:t>
            </a:r>
          </a:p>
          <a:p>
            <a:pPr marL="871538" lvl="1" indent="-419100"/>
            <a:r>
              <a:rPr lang="en-US" i="1"/>
              <a:t>( look up from book …</a:t>
            </a:r>
            <a:r>
              <a:rPr lang="en-US"/>
              <a:t>  </a:t>
            </a:r>
          </a:p>
        </p:txBody>
      </p:sp>
      <p:sp>
        <p:nvSpPr>
          <p:cNvPr id="626695" name="AutoShape 7"/>
          <p:cNvSpPr>
            <a:spLocks noChangeArrowheads="1"/>
          </p:cNvSpPr>
          <p:nvPr/>
        </p:nvSpPr>
        <p:spPr bwMode="auto">
          <a:xfrm>
            <a:off x="5486400" y="3521075"/>
            <a:ext cx="3200400" cy="2925763"/>
          </a:xfrm>
          <a:prstGeom prst="wedgeEllipseCallout">
            <a:avLst>
              <a:gd name="adj1" fmla="val -62403"/>
              <a:gd name="adj2" fmla="val 48537"/>
            </a:avLst>
          </a:prstGeom>
          <a:gradFill rotWithShape="1">
            <a:gsLst>
              <a:gs pos="0">
                <a:srgbClr val="F8F8F8"/>
              </a:gs>
              <a:gs pos="100000">
                <a:srgbClr val="D1E8FF"/>
              </a:gs>
            </a:gsLst>
            <a:path path="rect">
              <a:fillToRect l="50000" t="50000" r="50000" b="50000"/>
            </a:path>
          </a:gradFill>
          <a:ln w="9525" algn="ctr">
            <a:solidFill>
              <a:srgbClr val="00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5000"/>
              </a:lnSpc>
            </a:pPr>
            <a:endParaRPr lang="en-US" sz="2800" i="1">
              <a:solidFill>
                <a:srgbClr val="A50021"/>
              </a:solidFill>
              <a:latin typeface="Times New Roman" pitchFamily="18" charset="0"/>
            </a:endParaRPr>
          </a:p>
          <a:p>
            <a:pPr algn="ctr">
              <a:lnSpc>
                <a:spcPct val="70000"/>
              </a:lnSpc>
            </a:pPr>
            <a:r>
              <a:rPr lang="en-US" sz="4800" i="1">
                <a:solidFill>
                  <a:srgbClr val="A50021"/>
                </a:solidFill>
                <a:latin typeface="Times New Roman" pitchFamily="18" charset="0"/>
              </a:rPr>
              <a:t>Good Point !</a:t>
            </a:r>
          </a:p>
        </p:txBody>
      </p:sp>
      <p:sp>
        <p:nvSpPr>
          <p:cNvPr id="626696" name="Text Box 8"/>
          <p:cNvSpPr txBox="1">
            <a:spLocks noChangeArrowheads="1"/>
          </p:cNvSpPr>
          <p:nvPr/>
        </p:nvSpPr>
        <p:spPr bwMode="auto">
          <a:xfrm>
            <a:off x="5146675" y="6640513"/>
            <a:ext cx="3997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0">
                <a:latin typeface="Arial" charset="0"/>
              </a:rPr>
              <a:t>* from the book: Why Men Hate Going to Church</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EC53669F-B303-416F-8113-25822F746809}" type="slidenum">
              <a:rPr lang="en-US"/>
              <a:pPr/>
              <a:t>16</a:t>
            </a:fld>
            <a:endParaRPr lang="en-US"/>
          </a:p>
        </p:txBody>
      </p:sp>
      <p:sp>
        <p:nvSpPr>
          <p:cNvPr id="591874" name="Text Box 2"/>
          <p:cNvSpPr txBox="1">
            <a:spLocks noChangeArrowheads="1"/>
          </p:cNvSpPr>
          <p:nvPr/>
        </p:nvSpPr>
        <p:spPr bwMode="auto">
          <a:xfrm>
            <a:off x="2025650" y="-2038350"/>
            <a:ext cx="7575550" cy="1109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72200" b="0">
                <a:solidFill>
                  <a:srgbClr val="FFD9E0"/>
                </a:solidFill>
                <a:latin typeface="Copperplate Gothic Bold" pitchFamily="34" charset="0"/>
              </a:rPr>
              <a:t>B</a:t>
            </a:r>
          </a:p>
        </p:txBody>
      </p:sp>
      <p:sp>
        <p:nvSpPr>
          <p:cNvPr id="591875" name="Rectangle 3"/>
          <p:cNvSpPr>
            <a:spLocks noGrp="1" noChangeArrowheads="1"/>
          </p:cNvSpPr>
          <p:nvPr>
            <p:ph type="title"/>
          </p:nvPr>
        </p:nvSpPr>
        <p:spPr/>
        <p:txBody>
          <a:bodyPr/>
          <a:lstStyle/>
          <a:p>
            <a:r>
              <a:rPr lang="en-US"/>
              <a:t>Agenda: </a:t>
            </a:r>
            <a:r>
              <a:rPr lang="en-US">
                <a:solidFill>
                  <a:srgbClr val="A50021"/>
                </a:solidFill>
              </a:rPr>
              <a:t>Section B</a:t>
            </a:r>
          </a:p>
        </p:txBody>
      </p:sp>
      <p:sp>
        <p:nvSpPr>
          <p:cNvPr id="591876" name="Rectangle 4"/>
          <p:cNvSpPr>
            <a:spLocks noGrp="1" noChangeArrowheads="1"/>
          </p:cNvSpPr>
          <p:nvPr>
            <p:ph type="body" idx="1"/>
          </p:nvPr>
        </p:nvSpPr>
        <p:spPr/>
        <p:txBody>
          <a:bodyPr/>
          <a:lstStyle/>
          <a:p>
            <a:pPr>
              <a:lnSpc>
                <a:spcPct val="90000"/>
              </a:lnSpc>
              <a:buFontTx/>
              <a:buNone/>
            </a:pPr>
            <a:r>
              <a:rPr lang="en-US" b="1">
                <a:solidFill>
                  <a:srgbClr val="A50021"/>
                </a:solidFill>
                <a:latin typeface="Copperplate Gothic Bold" pitchFamily="34" charset="0"/>
              </a:rPr>
              <a:t>B.</a:t>
            </a:r>
            <a:r>
              <a:rPr lang="en-US" sz="2200"/>
              <a:t> </a:t>
            </a:r>
            <a:r>
              <a:rPr lang="en-US" sz="2000"/>
              <a:t>Tips on Course Development</a:t>
            </a:r>
          </a:p>
          <a:p>
            <a:pPr lvl="1"/>
            <a:r>
              <a:rPr lang="en-US" sz="2000"/>
              <a:t>HBLT: Hook, Book, Look, Took</a:t>
            </a:r>
          </a:p>
          <a:p>
            <a:pPr lvl="1"/>
            <a:r>
              <a:rPr lang="en-US" sz="2000"/>
              <a:t>Packaging Materials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7807CE48-218D-4911-9FDC-D42C128B027F}" type="slidenum">
              <a:rPr lang="en-US"/>
              <a:pPr/>
              <a:t>17</a:t>
            </a:fld>
            <a:endParaRPr lang="en-US"/>
          </a:p>
        </p:txBody>
      </p:sp>
      <p:grpSp>
        <p:nvGrpSpPr>
          <p:cNvPr id="584706" name="Group 2"/>
          <p:cNvGrpSpPr>
            <a:grpSpLocks/>
          </p:cNvGrpSpPr>
          <p:nvPr/>
        </p:nvGrpSpPr>
        <p:grpSpPr bwMode="auto">
          <a:xfrm>
            <a:off x="0" y="0"/>
            <a:ext cx="9144000" cy="6946900"/>
            <a:chOff x="0" y="0"/>
            <a:chExt cx="5760" cy="4376"/>
          </a:xfrm>
        </p:grpSpPr>
        <p:pic>
          <p:nvPicPr>
            <p:cNvPr id="584707" name="Picture 3" descr="balls"/>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5760" cy="4376"/>
            </a:xfrm>
            <a:prstGeom prst="rect">
              <a:avLst/>
            </a:prstGeom>
            <a:noFill/>
            <a:extLst>
              <a:ext uri="{909E8E84-426E-40DD-AFC4-6F175D3DCCD1}">
                <a14:hiddenFill xmlns:a14="http://schemas.microsoft.com/office/drawing/2010/main">
                  <a:solidFill>
                    <a:srgbClr val="FFFFFF"/>
                  </a:solidFill>
                </a14:hiddenFill>
              </a:ext>
            </a:extLst>
          </p:spPr>
        </p:pic>
        <p:sp>
          <p:nvSpPr>
            <p:cNvPr id="584708" name="Rectangle 4"/>
            <p:cNvSpPr>
              <a:spLocks noChangeArrowheads="1"/>
            </p:cNvSpPr>
            <p:nvPr/>
          </p:nvSpPr>
          <p:spPr bwMode="auto">
            <a:xfrm>
              <a:off x="2" y="317"/>
              <a:ext cx="5758" cy="35"/>
            </a:xfrm>
            <a:prstGeom prst="rect">
              <a:avLst/>
            </a:prstGeom>
            <a:gradFill rotWithShape="0">
              <a:gsLst>
                <a:gs pos="0">
                  <a:srgbClr val="CCECFF"/>
                </a:gs>
                <a:gs pos="100000">
                  <a:srgbClr val="0066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84709" name="Rectangle 5"/>
          <p:cNvSpPr>
            <a:spLocks noGrp="1" noChangeArrowheads="1"/>
          </p:cNvSpPr>
          <p:nvPr>
            <p:ph type="title"/>
          </p:nvPr>
        </p:nvSpPr>
        <p:spPr/>
        <p:txBody>
          <a:bodyPr/>
          <a:lstStyle/>
          <a:p>
            <a:r>
              <a:rPr lang="en-US">
                <a:solidFill>
                  <a:srgbClr val="A50021"/>
                </a:solidFill>
              </a:rPr>
              <a:t>A.</a:t>
            </a:r>
            <a:r>
              <a:rPr lang="en-US"/>
              <a:t> Principles of Course Development</a:t>
            </a:r>
          </a:p>
        </p:txBody>
      </p:sp>
      <p:sp>
        <p:nvSpPr>
          <p:cNvPr id="584710" name="Rectangle 6"/>
          <p:cNvSpPr>
            <a:spLocks noGrp="1" noChangeArrowheads="1"/>
          </p:cNvSpPr>
          <p:nvPr>
            <p:ph type="body" idx="1"/>
          </p:nvPr>
        </p:nvSpPr>
        <p:spPr/>
        <p:txBody>
          <a:bodyPr/>
          <a:lstStyle/>
          <a:p>
            <a:r>
              <a:rPr lang="en-US"/>
              <a:t>Hook, Book, Look, Took</a:t>
            </a:r>
          </a:p>
          <a:p>
            <a:pPr lvl="1"/>
            <a:r>
              <a:rPr lang="en-US"/>
              <a:t>The HOOK gets the attention</a:t>
            </a:r>
          </a:p>
          <a:p>
            <a:pPr lvl="1"/>
            <a:r>
              <a:rPr lang="en-US"/>
              <a:t>The BOOK looks at the Bible; gets to the students’ minds</a:t>
            </a:r>
          </a:p>
          <a:p>
            <a:pPr lvl="1"/>
            <a:r>
              <a:rPr lang="en-US"/>
              <a:t>The LOOK identifies the truths of the passage; gets to their hearts </a:t>
            </a:r>
          </a:p>
          <a:p>
            <a:pPr lvl="1"/>
            <a:r>
              <a:rPr lang="en-US"/>
              <a:t>The TOOK gets to their hands </a:t>
            </a:r>
          </a:p>
          <a:p>
            <a:r>
              <a:rPr lang="en-US"/>
              <a:t>What’s In It For Me?</a:t>
            </a:r>
          </a:p>
          <a:p>
            <a:pPr lvl="1"/>
            <a:r>
              <a:rPr lang="en-US"/>
              <a:t>A technique to help you develop your lesson</a:t>
            </a:r>
          </a:p>
        </p:txBody>
      </p:sp>
      <p:sp>
        <p:nvSpPr>
          <p:cNvPr id="584711" name="AutoShape 7"/>
          <p:cNvSpPr>
            <a:spLocks noChangeArrowheads="1"/>
          </p:cNvSpPr>
          <p:nvPr/>
        </p:nvSpPr>
        <p:spPr bwMode="auto">
          <a:xfrm>
            <a:off x="5486400" y="3521075"/>
            <a:ext cx="3200400" cy="2925763"/>
          </a:xfrm>
          <a:prstGeom prst="wedgeEllipseCallout">
            <a:avLst>
              <a:gd name="adj1" fmla="val -62403"/>
              <a:gd name="adj2" fmla="val 48537"/>
            </a:avLst>
          </a:prstGeom>
          <a:gradFill rotWithShape="1">
            <a:gsLst>
              <a:gs pos="0">
                <a:srgbClr val="F8F8F8"/>
              </a:gs>
              <a:gs pos="100000">
                <a:srgbClr val="D1E8FF"/>
              </a:gs>
            </a:gsLst>
            <a:path path="rect">
              <a:fillToRect l="50000" t="50000" r="50000" b="50000"/>
            </a:path>
          </a:gradFill>
          <a:ln w="9525" algn="ctr">
            <a:solidFill>
              <a:srgbClr val="00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5000"/>
              </a:lnSpc>
            </a:pPr>
            <a:endParaRPr lang="en-US" sz="2800" i="1">
              <a:solidFill>
                <a:srgbClr val="A50021"/>
              </a:solidFill>
              <a:latin typeface="Times New Roman" pitchFamily="18" charset="0"/>
            </a:endParaRPr>
          </a:p>
          <a:p>
            <a:pPr algn="ctr">
              <a:lnSpc>
                <a:spcPct val="70000"/>
              </a:lnSpc>
            </a:pPr>
            <a:r>
              <a:rPr lang="en-US" sz="4800" i="1">
                <a:solidFill>
                  <a:srgbClr val="A50021"/>
                </a:solidFill>
                <a:latin typeface="Times New Roman" pitchFamily="18" charset="0"/>
              </a:rPr>
              <a:t>Good Point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58CAF0F5-4DD7-44A7-B2FB-ACC291BDB573}" type="slidenum">
              <a:rPr lang="en-US"/>
              <a:pPr/>
              <a:t>18</a:t>
            </a:fld>
            <a:endParaRPr lang="en-US"/>
          </a:p>
        </p:txBody>
      </p:sp>
      <p:grpSp>
        <p:nvGrpSpPr>
          <p:cNvPr id="681986" name="Group 2"/>
          <p:cNvGrpSpPr>
            <a:grpSpLocks/>
          </p:cNvGrpSpPr>
          <p:nvPr/>
        </p:nvGrpSpPr>
        <p:grpSpPr bwMode="auto">
          <a:xfrm>
            <a:off x="0" y="0"/>
            <a:ext cx="9144000" cy="6946900"/>
            <a:chOff x="0" y="0"/>
            <a:chExt cx="5760" cy="4376"/>
          </a:xfrm>
        </p:grpSpPr>
        <p:pic>
          <p:nvPicPr>
            <p:cNvPr id="681987" name="Picture 3" descr="balls"/>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5760" cy="4376"/>
            </a:xfrm>
            <a:prstGeom prst="rect">
              <a:avLst/>
            </a:prstGeom>
            <a:noFill/>
            <a:extLst>
              <a:ext uri="{909E8E84-426E-40DD-AFC4-6F175D3DCCD1}">
                <a14:hiddenFill xmlns:a14="http://schemas.microsoft.com/office/drawing/2010/main">
                  <a:solidFill>
                    <a:srgbClr val="FFFFFF"/>
                  </a:solidFill>
                </a14:hiddenFill>
              </a:ext>
            </a:extLst>
          </p:spPr>
        </p:pic>
        <p:sp>
          <p:nvSpPr>
            <p:cNvPr id="681988" name="Rectangle 4"/>
            <p:cNvSpPr>
              <a:spLocks noChangeArrowheads="1"/>
            </p:cNvSpPr>
            <p:nvPr/>
          </p:nvSpPr>
          <p:spPr bwMode="auto">
            <a:xfrm>
              <a:off x="2" y="317"/>
              <a:ext cx="5758" cy="35"/>
            </a:xfrm>
            <a:prstGeom prst="rect">
              <a:avLst/>
            </a:prstGeom>
            <a:gradFill rotWithShape="0">
              <a:gsLst>
                <a:gs pos="0">
                  <a:srgbClr val="CCECFF"/>
                </a:gs>
                <a:gs pos="100000">
                  <a:srgbClr val="0066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81989" name="Rectangle 5"/>
          <p:cNvSpPr>
            <a:spLocks noGrp="1" noChangeArrowheads="1"/>
          </p:cNvSpPr>
          <p:nvPr>
            <p:ph type="title"/>
          </p:nvPr>
        </p:nvSpPr>
        <p:spPr/>
        <p:txBody>
          <a:bodyPr/>
          <a:lstStyle/>
          <a:p>
            <a:r>
              <a:rPr lang="en-US">
                <a:solidFill>
                  <a:srgbClr val="A50021"/>
                </a:solidFill>
              </a:rPr>
              <a:t>A.</a:t>
            </a:r>
            <a:r>
              <a:rPr lang="en-US"/>
              <a:t> Principles of Course Development</a:t>
            </a:r>
          </a:p>
        </p:txBody>
      </p:sp>
      <p:sp>
        <p:nvSpPr>
          <p:cNvPr id="681990" name="Rectangle 6"/>
          <p:cNvSpPr>
            <a:spLocks noGrp="1" noChangeArrowheads="1"/>
          </p:cNvSpPr>
          <p:nvPr>
            <p:ph type="body" idx="1"/>
          </p:nvPr>
        </p:nvSpPr>
        <p:spPr/>
        <p:txBody>
          <a:bodyPr/>
          <a:lstStyle/>
          <a:p>
            <a:r>
              <a:rPr lang="en-US"/>
              <a:t>Packaging of Materials</a:t>
            </a:r>
          </a:p>
          <a:p>
            <a:pPr lvl="1"/>
            <a:r>
              <a:rPr lang="en-US"/>
              <a:t>Student Materials</a:t>
            </a:r>
          </a:p>
          <a:p>
            <a:pPr lvl="1"/>
            <a:r>
              <a:rPr lang="en-US"/>
              <a:t>Instructor Notes</a:t>
            </a:r>
          </a:p>
          <a:p>
            <a:r>
              <a:rPr lang="en-US"/>
              <a:t>What’s In It For Me?</a:t>
            </a:r>
          </a:p>
          <a:p>
            <a:pPr lvl="1"/>
            <a:r>
              <a:rPr lang="en-US"/>
              <a:t>Ensure that your students can later retrieve what you’ve taught them</a:t>
            </a:r>
          </a:p>
          <a:p>
            <a:pPr lvl="1"/>
            <a:r>
              <a:rPr lang="en-US"/>
              <a:t>Easier preparation when you teach it again</a:t>
            </a:r>
          </a:p>
        </p:txBody>
      </p:sp>
      <p:sp>
        <p:nvSpPr>
          <p:cNvPr id="681991" name="AutoShape 7"/>
          <p:cNvSpPr>
            <a:spLocks noChangeArrowheads="1"/>
          </p:cNvSpPr>
          <p:nvPr/>
        </p:nvSpPr>
        <p:spPr bwMode="auto">
          <a:xfrm>
            <a:off x="5486400" y="3521075"/>
            <a:ext cx="3200400" cy="2925763"/>
          </a:xfrm>
          <a:prstGeom prst="wedgeEllipseCallout">
            <a:avLst>
              <a:gd name="adj1" fmla="val -62403"/>
              <a:gd name="adj2" fmla="val 48537"/>
            </a:avLst>
          </a:prstGeom>
          <a:gradFill rotWithShape="1">
            <a:gsLst>
              <a:gs pos="0">
                <a:srgbClr val="F8F8F8"/>
              </a:gs>
              <a:gs pos="100000">
                <a:srgbClr val="D1E8FF"/>
              </a:gs>
            </a:gsLst>
            <a:path path="rect">
              <a:fillToRect l="50000" t="50000" r="50000" b="50000"/>
            </a:path>
          </a:gradFill>
          <a:ln w="9525" algn="ctr">
            <a:solidFill>
              <a:srgbClr val="00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5000"/>
              </a:lnSpc>
            </a:pPr>
            <a:endParaRPr lang="en-US" sz="2800" i="1" dirty="0">
              <a:solidFill>
                <a:srgbClr val="A50021"/>
              </a:solidFill>
              <a:latin typeface="Times New Roman" pitchFamily="18" charset="0"/>
            </a:endParaRPr>
          </a:p>
          <a:p>
            <a:pPr algn="ctr">
              <a:lnSpc>
                <a:spcPct val="70000"/>
              </a:lnSpc>
            </a:pPr>
            <a:r>
              <a:rPr lang="en-US" sz="4800" i="1" dirty="0">
                <a:solidFill>
                  <a:srgbClr val="A50021"/>
                </a:solidFill>
                <a:latin typeface="Times New Roman" pitchFamily="18" charset="0"/>
              </a:rPr>
              <a:t>Good Point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7B9FD75C-AC5D-4A94-9D61-4C3006AA9725}" type="slidenum">
              <a:rPr lang="en-US"/>
              <a:pPr/>
              <a:t>19</a:t>
            </a:fld>
            <a:endParaRPr lang="en-US"/>
          </a:p>
        </p:txBody>
      </p:sp>
      <p:sp>
        <p:nvSpPr>
          <p:cNvPr id="593922" name="Text Box 2"/>
          <p:cNvSpPr txBox="1">
            <a:spLocks noChangeArrowheads="1"/>
          </p:cNvSpPr>
          <p:nvPr/>
        </p:nvSpPr>
        <p:spPr bwMode="auto">
          <a:xfrm>
            <a:off x="1684338" y="-2038350"/>
            <a:ext cx="7875587" cy="1109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72200" b="0">
                <a:solidFill>
                  <a:srgbClr val="FFD9E0"/>
                </a:solidFill>
                <a:latin typeface="Copperplate Gothic Bold" pitchFamily="34" charset="0"/>
              </a:rPr>
              <a:t>C</a:t>
            </a:r>
          </a:p>
        </p:txBody>
      </p:sp>
      <p:sp>
        <p:nvSpPr>
          <p:cNvPr id="593923" name="Rectangle 3"/>
          <p:cNvSpPr>
            <a:spLocks noGrp="1" noChangeArrowheads="1"/>
          </p:cNvSpPr>
          <p:nvPr>
            <p:ph type="title"/>
          </p:nvPr>
        </p:nvSpPr>
        <p:spPr/>
        <p:txBody>
          <a:bodyPr/>
          <a:lstStyle/>
          <a:p>
            <a:r>
              <a:rPr lang="en-US"/>
              <a:t>Agenda: </a:t>
            </a:r>
            <a:r>
              <a:rPr lang="en-US">
                <a:solidFill>
                  <a:srgbClr val="A50021"/>
                </a:solidFill>
              </a:rPr>
              <a:t>Section C</a:t>
            </a:r>
          </a:p>
        </p:txBody>
      </p:sp>
      <p:sp>
        <p:nvSpPr>
          <p:cNvPr id="593924" name="Rectangle 4"/>
          <p:cNvSpPr>
            <a:spLocks noGrp="1" noChangeArrowheads="1"/>
          </p:cNvSpPr>
          <p:nvPr>
            <p:ph type="body" idx="1"/>
          </p:nvPr>
        </p:nvSpPr>
        <p:spPr/>
        <p:txBody>
          <a:bodyPr/>
          <a:lstStyle/>
          <a:p>
            <a:pPr>
              <a:buFontTx/>
              <a:buNone/>
            </a:pPr>
            <a:r>
              <a:rPr lang="en-US" sz="2000" b="1">
                <a:solidFill>
                  <a:srgbClr val="A50021"/>
                </a:solidFill>
                <a:latin typeface="Copperplate Gothic Bold" pitchFamily="34" charset="0"/>
              </a:rPr>
              <a:t>C.</a:t>
            </a:r>
            <a:r>
              <a:rPr lang="en-US" sz="2000"/>
              <a:t> Tips on Presentation &amp; Classroom Management</a:t>
            </a:r>
          </a:p>
          <a:p>
            <a:pPr lvl="1"/>
            <a:r>
              <a:rPr lang="en-US" sz="2000"/>
              <a:t>Purpose</a:t>
            </a:r>
          </a:p>
          <a:p>
            <a:pPr lvl="1"/>
            <a:r>
              <a:rPr lang="en-US" sz="2000"/>
              <a:t>Prepare course materials</a:t>
            </a:r>
          </a:p>
          <a:p>
            <a:pPr lvl="1"/>
            <a:r>
              <a:rPr lang="en-US" sz="2000"/>
              <a:t>Be Practical</a:t>
            </a:r>
          </a:p>
          <a:p>
            <a:pPr lvl="1"/>
            <a:r>
              <a:rPr lang="en-US" sz="2000"/>
              <a:t>Practice</a:t>
            </a:r>
          </a:p>
          <a:p>
            <a:pPr lvl="1"/>
            <a:r>
              <a:rPr lang="en-US" sz="2000"/>
              <a:t>Pray</a:t>
            </a:r>
          </a:p>
          <a:p>
            <a:pPr lvl="1"/>
            <a:r>
              <a:rPr lang="en-US" sz="2000"/>
              <a:t>Prepare your heart</a:t>
            </a:r>
          </a:p>
          <a:p>
            <a:pPr lvl="1"/>
            <a:r>
              <a:rPr lang="en-US" sz="2000"/>
              <a:t>Present</a:t>
            </a:r>
          </a:p>
          <a:p>
            <a:pPr lvl="1"/>
            <a:r>
              <a:rPr lang="en-US" sz="2000"/>
              <a:t>Personal</a:t>
            </a:r>
          </a:p>
          <a:p>
            <a:pPr lvl="1"/>
            <a:r>
              <a:rPr lang="en-US" sz="2000"/>
              <a:t>Primp</a:t>
            </a:r>
          </a:p>
          <a:p>
            <a:pPr lvl="1"/>
            <a:r>
              <a:rPr lang="en-US" sz="2000"/>
              <a:t>Preliminaries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63879" name="Picture 7" descr="balls"/>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9144000" cy="6946900"/>
          </a:xfrm>
          <a:prstGeom prst="rect">
            <a:avLst/>
          </a:prstGeom>
          <a:noFill/>
          <a:extLst>
            <a:ext uri="{909E8E84-426E-40DD-AFC4-6F175D3DCCD1}">
              <a14:hiddenFill xmlns:a14="http://schemas.microsoft.com/office/drawing/2010/main">
                <a:solidFill>
                  <a:srgbClr val="FFFFFF"/>
                </a:solidFill>
              </a14:hiddenFill>
            </a:ext>
          </a:extLst>
        </p:spPr>
      </p:pic>
      <p:sp>
        <p:nvSpPr>
          <p:cNvPr id="463889" name="Rectangle 17"/>
          <p:cNvSpPr>
            <a:spLocks noGrp="1" noChangeArrowheads="1"/>
          </p:cNvSpPr>
          <p:nvPr>
            <p:ph type="body" idx="1"/>
          </p:nvPr>
        </p:nvSpPr>
        <p:spPr>
          <a:xfrm>
            <a:off x="-176213" y="411163"/>
            <a:ext cx="9232901" cy="5608637"/>
          </a:xfrm>
        </p:spPr>
        <p:txBody>
          <a:bodyPr/>
          <a:lstStyle/>
          <a:p>
            <a:pPr algn="ctr">
              <a:lnSpc>
                <a:spcPct val="80000"/>
              </a:lnSpc>
              <a:spcBef>
                <a:spcPct val="0"/>
              </a:spcBef>
              <a:buFontTx/>
              <a:buNone/>
            </a:pPr>
            <a:r>
              <a:rPr lang="en-US" sz="7600">
                <a:solidFill>
                  <a:srgbClr val="42A88D"/>
                </a:solidFill>
                <a:latin typeface="Vivaldi" pitchFamily="66" charset="0"/>
              </a:rPr>
              <a:t>Our delivery will never match the beauty of our message, but…</a:t>
            </a:r>
          </a:p>
          <a:p>
            <a:pPr algn="ctr">
              <a:lnSpc>
                <a:spcPct val="80000"/>
              </a:lnSpc>
              <a:spcBef>
                <a:spcPct val="0"/>
              </a:spcBef>
              <a:buFontTx/>
              <a:buNone/>
            </a:pPr>
            <a:r>
              <a:rPr lang="en-US" sz="7600">
                <a:solidFill>
                  <a:srgbClr val="2B6F5D"/>
                </a:solidFill>
                <a:latin typeface="Vivaldi" pitchFamily="66" charset="0"/>
              </a:rPr>
              <a:t>Why not try?</a:t>
            </a:r>
          </a:p>
        </p:txBody>
      </p:sp>
      <p:sp>
        <p:nvSpPr>
          <p:cNvPr id="463891" name="Rectangle 19"/>
          <p:cNvSpPr>
            <a:spLocks noChangeArrowheads="1"/>
          </p:cNvSpPr>
          <p:nvPr/>
        </p:nvSpPr>
        <p:spPr bwMode="auto">
          <a:xfrm>
            <a:off x="-41275" y="5437188"/>
            <a:ext cx="9144000" cy="178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lnSpc>
                <a:spcPct val="85000"/>
              </a:lnSpc>
            </a:pPr>
            <a:r>
              <a:rPr lang="en-US" sz="2500" b="0">
                <a:latin typeface="Vivaldi" pitchFamily="66" charset="0"/>
              </a:rPr>
              <a:t>But we have this treasure in jars of clay to show that this </a:t>
            </a:r>
            <a:br>
              <a:rPr lang="en-US" sz="2500" b="0">
                <a:latin typeface="Vivaldi" pitchFamily="66" charset="0"/>
              </a:rPr>
            </a:br>
            <a:r>
              <a:rPr lang="en-US" sz="2500" b="0">
                <a:latin typeface="Vivaldi" pitchFamily="66" charset="0"/>
              </a:rPr>
              <a:t>all-surpassing power is from God and not from us. </a:t>
            </a:r>
          </a:p>
          <a:p>
            <a:pPr algn="ctr">
              <a:lnSpc>
                <a:spcPct val="125000"/>
              </a:lnSpc>
            </a:pPr>
            <a:r>
              <a:rPr lang="en-US" sz="1100" b="0"/>
              <a:t>2 Cor 4</a:t>
            </a:r>
            <a:endParaRPr lang="en-US" sz="1100" b="0">
              <a:latin typeface="Vivaldi"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38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89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DBB7DFC-A7C3-41C2-A544-6B745F524E73}" type="slidenum">
              <a:rPr lang="en-US"/>
              <a:pPr/>
              <a:t>20</a:t>
            </a:fld>
            <a:endParaRPr lang="en-US"/>
          </a:p>
        </p:txBody>
      </p:sp>
      <p:sp>
        <p:nvSpPr>
          <p:cNvPr id="643076" name="Rectangle 4"/>
          <p:cNvSpPr>
            <a:spLocks noGrp="1" noChangeArrowheads="1"/>
          </p:cNvSpPr>
          <p:nvPr>
            <p:ph type="title"/>
          </p:nvPr>
        </p:nvSpPr>
        <p:spPr/>
        <p:txBody>
          <a:bodyPr/>
          <a:lstStyle/>
          <a:p>
            <a:r>
              <a:rPr lang="en-US"/>
              <a:t>Purpose</a:t>
            </a:r>
          </a:p>
        </p:txBody>
      </p:sp>
      <p:sp>
        <p:nvSpPr>
          <p:cNvPr id="643077" name="Rectangle 5"/>
          <p:cNvSpPr>
            <a:spLocks noGrp="1" noChangeArrowheads="1"/>
          </p:cNvSpPr>
          <p:nvPr>
            <p:ph type="body" idx="1"/>
          </p:nvPr>
        </p:nvSpPr>
        <p:spPr/>
        <p:txBody>
          <a:bodyPr/>
          <a:lstStyle/>
          <a:p>
            <a:r>
              <a:rPr lang="en-US"/>
              <a:t>Be very clear on what you are trying to achieve with the class. Write down this purpose as succinctly as possible. If you can’t put it into 1 or 2 sentences, rework it until you can. Then use this statement as a guide to everything else you do.</a:t>
            </a:r>
          </a:p>
          <a:p>
            <a:r>
              <a:rPr lang="en-US"/>
              <a:t>Write a short purpose statement for yourself. Why are you doing this? What’s in it for you? Compare this to the previous purpose statement and make sure they are compatible. Are you looking to pass on your knowledge to a set of younger students, to learn from your peers who will attend, or both? Whether you will be acting as an instructor or as a discussion facilitator will drive the development of the material and the way you lead the event.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3F658C1-DAA9-4896-8072-1767D668258F}" type="slidenum">
              <a:rPr lang="en-US"/>
              <a:pPr/>
              <a:t>21</a:t>
            </a:fld>
            <a:endParaRPr lang="en-US"/>
          </a:p>
        </p:txBody>
      </p:sp>
      <p:sp>
        <p:nvSpPr>
          <p:cNvPr id="659458" name="Rectangle 2"/>
          <p:cNvSpPr>
            <a:spLocks noGrp="1" noChangeArrowheads="1"/>
          </p:cNvSpPr>
          <p:nvPr>
            <p:ph type="title"/>
          </p:nvPr>
        </p:nvSpPr>
        <p:spPr/>
        <p:txBody>
          <a:bodyPr/>
          <a:lstStyle/>
          <a:p>
            <a:r>
              <a:rPr lang="en-US"/>
              <a:t>Purpose</a:t>
            </a:r>
          </a:p>
        </p:txBody>
      </p:sp>
      <p:sp>
        <p:nvSpPr>
          <p:cNvPr id="659459" name="Rectangle 3"/>
          <p:cNvSpPr>
            <a:spLocks noGrp="1" noChangeArrowheads="1"/>
          </p:cNvSpPr>
          <p:nvPr>
            <p:ph type="body" idx="1"/>
          </p:nvPr>
        </p:nvSpPr>
        <p:spPr/>
        <p:txBody>
          <a:bodyPr/>
          <a:lstStyle/>
          <a:p>
            <a:r>
              <a:rPr lang="en-US"/>
              <a:t>In another short paragraph, define your audience. Make sure you know all you can about the folks you’ll be with – their ages, needs, exposure to the material, and their relationship with you and the church, if any. To the degree you are able to and wish to influence the mix of people in the audience, first determine what would be best: homogeneity or diversity.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115BD9C-0D31-4287-A539-6E35221F557F}" type="slidenum">
              <a:rPr lang="en-US"/>
              <a:pPr/>
              <a:t>22</a:t>
            </a:fld>
            <a:endParaRPr lang="en-US"/>
          </a:p>
        </p:txBody>
      </p:sp>
      <p:sp>
        <p:nvSpPr>
          <p:cNvPr id="644100" name="Rectangle 4"/>
          <p:cNvSpPr>
            <a:spLocks noGrp="1" noChangeArrowheads="1"/>
          </p:cNvSpPr>
          <p:nvPr>
            <p:ph type="title"/>
          </p:nvPr>
        </p:nvSpPr>
        <p:spPr/>
        <p:txBody>
          <a:bodyPr/>
          <a:lstStyle/>
          <a:p>
            <a:r>
              <a:rPr lang="en-US"/>
              <a:t>Prepare course materials</a:t>
            </a:r>
          </a:p>
        </p:txBody>
      </p:sp>
      <p:sp>
        <p:nvSpPr>
          <p:cNvPr id="644101" name="Rectangle 5"/>
          <p:cNvSpPr>
            <a:spLocks noGrp="1" noChangeArrowheads="1"/>
          </p:cNvSpPr>
          <p:nvPr>
            <p:ph type="body" idx="1"/>
          </p:nvPr>
        </p:nvSpPr>
        <p:spPr/>
        <p:txBody>
          <a:bodyPr/>
          <a:lstStyle/>
          <a:p>
            <a:r>
              <a:rPr lang="en-US"/>
              <a:t>You should almost always provide well-developed, printed materials that folks can take with them. Ideally you will want the material to “stand alone;” that is, be readable and complete even when a student passes it onto someone not at the event. This means, for example, that if you use slides during the class, the handout will not merely by the slides printed out, but a separate document filling in the details that you add to the class verbally.</a:t>
            </a:r>
          </a:p>
          <a:p>
            <a:r>
              <a:rPr lang="en-US"/>
              <a:t>Some of the many benefits of this kind of material are:  extends the reach of your event;  keeps you on track in the event; lends a credibility to your message; allows folks to pace themselves and focus on what interests them; allows them to concentrate on listening and interacting rather than note-taking; and  allows you to cover more material.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43228EE3-8ECF-4EDF-8AB9-A67A9BB8D50C}" type="slidenum">
              <a:rPr lang="en-US"/>
              <a:pPr/>
              <a:t>23</a:t>
            </a:fld>
            <a:endParaRPr lang="en-US"/>
          </a:p>
        </p:txBody>
      </p:sp>
      <p:sp>
        <p:nvSpPr>
          <p:cNvPr id="660482" name="Rectangle 2"/>
          <p:cNvSpPr>
            <a:spLocks noGrp="1" noChangeArrowheads="1"/>
          </p:cNvSpPr>
          <p:nvPr>
            <p:ph type="title"/>
          </p:nvPr>
        </p:nvSpPr>
        <p:spPr/>
        <p:txBody>
          <a:bodyPr/>
          <a:lstStyle/>
          <a:p>
            <a:r>
              <a:rPr lang="en-US"/>
              <a:t>Prepare course materials</a:t>
            </a:r>
          </a:p>
        </p:txBody>
      </p:sp>
      <p:sp>
        <p:nvSpPr>
          <p:cNvPr id="660483" name="Rectangle 3"/>
          <p:cNvSpPr>
            <a:spLocks noGrp="1" noChangeArrowheads="1"/>
          </p:cNvSpPr>
          <p:nvPr>
            <p:ph type="body" idx="1"/>
          </p:nvPr>
        </p:nvSpPr>
        <p:spPr/>
        <p:txBody>
          <a:bodyPr/>
          <a:lstStyle/>
          <a:p>
            <a:r>
              <a:rPr lang="en-US"/>
              <a:t>Your handout materials must respect copyright laws and provide appropriate accreditation. It can include links to other resources as well as your personal contact information if you’re open to it.</a:t>
            </a:r>
          </a:p>
          <a:p>
            <a:r>
              <a:rPr lang="en-US"/>
              <a:t>If you will use overhead materials, follow the standard advice for readability, simplicity, etc. If a key document is not suitable for an overhead, don’t force it; produce it in your handout and present it from there.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464C142-77F2-4929-A569-81B87FF5CF06}" type="slidenum">
              <a:rPr lang="en-US"/>
              <a:pPr/>
              <a:t>24</a:t>
            </a:fld>
            <a:endParaRPr lang="en-US"/>
          </a:p>
        </p:txBody>
      </p:sp>
      <p:sp>
        <p:nvSpPr>
          <p:cNvPr id="645124" name="Rectangle 4"/>
          <p:cNvSpPr>
            <a:spLocks noGrp="1" noChangeArrowheads="1"/>
          </p:cNvSpPr>
          <p:nvPr>
            <p:ph type="title"/>
          </p:nvPr>
        </p:nvSpPr>
        <p:spPr/>
        <p:txBody>
          <a:bodyPr/>
          <a:lstStyle/>
          <a:p>
            <a:r>
              <a:rPr lang="en-US"/>
              <a:t>Be Practical</a:t>
            </a:r>
          </a:p>
        </p:txBody>
      </p:sp>
      <p:sp>
        <p:nvSpPr>
          <p:cNvPr id="645125" name="Rectangle 5"/>
          <p:cNvSpPr>
            <a:spLocks noGrp="1" noChangeArrowheads="1"/>
          </p:cNvSpPr>
          <p:nvPr>
            <p:ph type="body" idx="1"/>
          </p:nvPr>
        </p:nvSpPr>
        <p:spPr/>
        <p:txBody>
          <a:bodyPr/>
          <a:lstStyle/>
          <a:p>
            <a:r>
              <a:rPr lang="en-US"/>
              <a:t>Unless you’re teaching philosophy or some such, people will always want to know “what’s in it for me?” Your course materials must have an end in mind. Always ask yourself, at the end of the event, if your attendees should ask “So what?” what would your answer be? Build that into the course materials.</a:t>
            </a:r>
          </a:p>
          <a:p>
            <a:r>
              <a:rPr lang="en-US"/>
              <a:t>Whatever the bottom line is for your material, make sure that it is a part of your life. You cannot teach what you do not live. Throughout the event, give examples of how this material resonates with your innermost being and how it has practical import in your daily life.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E8245D1-FAEB-46D4-8D2D-FEE418AB0D1E}" type="slidenum">
              <a:rPr lang="en-US"/>
              <a:pPr/>
              <a:t>25</a:t>
            </a:fld>
            <a:endParaRPr lang="en-US"/>
          </a:p>
        </p:txBody>
      </p:sp>
      <p:sp>
        <p:nvSpPr>
          <p:cNvPr id="646148" name="Rectangle 4"/>
          <p:cNvSpPr>
            <a:spLocks noGrp="1" noChangeArrowheads="1"/>
          </p:cNvSpPr>
          <p:nvPr>
            <p:ph type="title"/>
          </p:nvPr>
        </p:nvSpPr>
        <p:spPr/>
        <p:txBody>
          <a:bodyPr/>
          <a:lstStyle/>
          <a:p>
            <a:r>
              <a:rPr lang="en-US"/>
              <a:t>Practice</a:t>
            </a:r>
          </a:p>
        </p:txBody>
      </p:sp>
      <p:sp>
        <p:nvSpPr>
          <p:cNvPr id="646149" name="Rectangle 5"/>
          <p:cNvSpPr>
            <a:spLocks noGrp="1" noChangeArrowheads="1"/>
          </p:cNvSpPr>
          <p:nvPr>
            <p:ph type="body" idx="1"/>
          </p:nvPr>
        </p:nvSpPr>
        <p:spPr/>
        <p:txBody>
          <a:bodyPr/>
          <a:lstStyle/>
          <a:p>
            <a:r>
              <a:rPr lang="en-US"/>
              <a:t>Unless you’re exceptionally glib and sensitivity is second nature to you, you may want to pre-script the complete text of what you want to say, or at least the key points. By re-reading this, you may often find things that may unnecessarily offend, and can be said better. After re-scripting it, re-read it a few times till you could say it without referring to your notes word for word.</a:t>
            </a:r>
          </a:p>
          <a:p>
            <a:r>
              <a:rPr lang="en-US"/>
              <a:t>Some folks may practice out loud with their final script until they’re comfortable, and may do this with a sympathetic listener. Others may find this too unnatural and inhibiting to spontaneity. As you gain more skill speaking in public, you’ll probably not need to do this much.</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F9F7AA4-02DF-404D-BFE9-A8033ED20D69}" type="slidenum">
              <a:rPr lang="en-US"/>
              <a:pPr/>
              <a:t>26</a:t>
            </a:fld>
            <a:endParaRPr lang="en-US"/>
          </a:p>
        </p:txBody>
      </p:sp>
      <p:sp>
        <p:nvSpPr>
          <p:cNvPr id="647172" name="Rectangle 4"/>
          <p:cNvSpPr>
            <a:spLocks noGrp="1" noChangeArrowheads="1"/>
          </p:cNvSpPr>
          <p:nvPr>
            <p:ph type="title"/>
          </p:nvPr>
        </p:nvSpPr>
        <p:spPr/>
        <p:txBody>
          <a:bodyPr/>
          <a:lstStyle/>
          <a:p>
            <a:r>
              <a:rPr lang="en-US"/>
              <a:t>Pray</a:t>
            </a:r>
          </a:p>
        </p:txBody>
      </p:sp>
      <p:sp>
        <p:nvSpPr>
          <p:cNvPr id="647173" name="Rectangle 5"/>
          <p:cNvSpPr>
            <a:spLocks noGrp="1" noChangeArrowheads="1"/>
          </p:cNvSpPr>
          <p:nvPr>
            <p:ph type="body" idx="1"/>
          </p:nvPr>
        </p:nvSpPr>
        <p:spPr/>
        <p:txBody>
          <a:bodyPr/>
          <a:lstStyle/>
          <a:p>
            <a:r>
              <a:rPr lang="en-US" dirty="0"/>
              <a:t>Scripture says one should not lightly take on the responsibility of being a teacher. Do not approach this task from God without bathing your whole effort in prayer.</a:t>
            </a:r>
          </a:p>
          <a:p>
            <a:r>
              <a:rPr lang="en-US" dirty="0"/>
              <a:t>God may use you, but remember that we do all things through Christ who strengthens us, and that conviction is brought about by the Holy Spirit.</a:t>
            </a:r>
          </a:p>
          <a:p>
            <a:r>
              <a:rPr lang="en-US" dirty="0"/>
              <a:t>Someone said “When I work, I work. When I pray, God works.”</a:t>
            </a:r>
          </a:p>
          <a:p>
            <a:r>
              <a:rPr lang="en-US" dirty="0"/>
              <a:t>Pray that God will speak through you, that he will increase and receive the glory.</a:t>
            </a:r>
          </a:p>
          <a:p>
            <a:r>
              <a:rPr lang="en-US" dirty="0"/>
              <a:t>Pray that God will bring just those he wants there and he will work in their hearts.</a:t>
            </a:r>
          </a:p>
          <a:p>
            <a:r>
              <a:rPr lang="en-US" dirty="0"/>
              <a:t>Pray for the ability to speak the truth in love.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269FC8D2-04EE-474D-AACB-D6C176946C68}" type="slidenum">
              <a:rPr lang="en-US"/>
              <a:pPr/>
              <a:t>27</a:t>
            </a:fld>
            <a:endParaRPr lang="en-US"/>
          </a:p>
        </p:txBody>
      </p:sp>
      <p:sp>
        <p:nvSpPr>
          <p:cNvPr id="648196" name="Rectangle 4"/>
          <p:cNvSpPr>
            <a:spLocks noGrp="1" noChangeArrowheads="1"/>
          </p:cNvSpPr>
          <p:nvPr>
            <p:ph type="title"/>
          </p:nvPr>
        </p:nvSpPr>
        <p:spPr/>
        <p:txBody>
          <a:bodyPr/>
          <a:lstStyle/>
          <a:p>
            <a:r>
              <a:rPr lang="en-US"/>
              <a:t>Prepare your heart</a:t>
            </a:r>
          </a:p>
        </p:txBody>
      </p:sp>
      <p:sp>
        <p:nvSpPr>
          <p:cNvPr id="648197" name="Rectangle 5"/>
          <p:cNvSpPr>
            <a:spLocks noGrp="1" noChangeArrowheads="1"/>
          </p:cNvSpPr>
          <p:nvPr>
            <p:ph type="body" idx="1"/>
          </p:nvPr>
        </p:nvSpPr>
        <p:spPr/>
        <p:txBody>
          <a:bodyPr/>
          <a:lstStyle/>
          <a:p>
            <a:r>
              <a:rPr lang="en-US"/>
              <a:t>Beware of the satanic battle to prevent God’s Word from going forth. Guard yourself and keep from sin, so that you will be in the center of God’s will as you present. Repent of anything that you need to, and make things right with others if necessary to have a clear conscience before God.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A158270-00C8-4407-8DBE-2B9B488271E4}" type="slidenum">
              <a:rPr lang="en-US"/>
              <a:pPr/>
              <a:t>28</a:t>
            </a:fld>
            <a:endParaRPr lang="en-US"/>
          </a:p>
        </p:txBody>
      </p:sp>
      <p:sp>
        <p:nvSpPr>
          <p:cNvPr id="657410" name="Rectangle 2"/>
          <p:cNvSpPr>
            <a:spLocks noGrp="1" noChangeArrowheads="1"/>
          </p:cNvSpPr>
          <p:nvPr>
            <p:ph type="title"/>
          </p:nvPr>
        </p:nvSpPr>
        <p:spPr/>
        <p:txBody>
          <a:bodyPr/>
          <a:lstStyle/>
          <a:p>
            <a:r>
              <a:rPr lang="en-US"/>
              <a:t>Present</a:t>
            </a:r>
          </a:p>
        </p:txBody>
      </p:sp>
      <p:sp>
        <p:nvSpPr>
          <p:cNvPr id="657411" name="Rectangle 3"/>
          <p:cNvSpPr>
            <a:spLocks noGrp="1" noChangeArrowheads="1"/>
          </p:cNvSpPr>
          <p:nvPr>
            <p:ph type="body" idx="1"/>
          </p:nvPr>
        </p:nvSpPr>
        <p:spPr/>
        <p:txBody>
          <a:bodyPr/>
          <a:lstStyle/>
          <a:p>
            <a:r>
              <a:rPr lang="en-US"/>
              <a:t>Make it your aim and be ready to start right on time; but if it’s not your event, go with the flow.</a:t>
            </a:r>
          </a:p>
          <a:p>
            <a:r>
              <a:rPr lang="en-US"/>
              <a:t>Your first few words will set the tone. You need to convey that you’re comfortable being there that the audience is in good hands; and that this will be worth their time.</a:t>
            </a:r>
          </a:p>
          <a:p>
            <a:r>
              <a:rPr lang="en-US"/>
              <a:t>Don’t start right in with your material – Set the stage first.</a:t>
            </a:r>
          </a:p>
          <a:p>
            <a:r>
              <a:rPr lang="en-US"/>
              <a:t>Thank your host for inviting you, if appropriate. Thank the attendees for coming.</a:t>
            </a:r>
          </a:p>
          <a:p>
            <a:r>
              <a:rPr lang="en-US"/>
              <a:t>Explain logistics such as the event timeframe, breaks, coffee refills, handout materials, etc.</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F102286-D653-458B-A2BA-2B812571E4DF}" type="slidenum">
              <a:rPr lang="en-US"/>
              <a:pPr/>
              <a:t>29</a:t>
            </a:fld>
            <a:endParaRPr lang="en-US"/>
          </a:p>
        </p:txBody>
      </p:sp>
      <p:sp>
        <p:nvSpPr>
          <p:cNvPr id="658434" name="Rectangle 2"/>
          <p:cNvSpPr>
            <a:spLocks noGrp="1" noChangeArrowheads="1"/>
          </p:cNvSpPr>
          <p:nvPr>
            <p:ph type="title"/>
          </p:nvPr>
        </p:nvSpPr>
        <p:spPr/>
        <p:txBody>
          <a:bodyPr/>
          <a:lstStyle/>
          <a:p>
            <a:r>
              <a:rPr lang="en-US"/>
              <a:t>Present</a:t>
            </a:r>
          </a:p>
        </p:txBody>
      </p:sp>
      <p:sp>
        <p:nvSpPr>
          <p:cNvPr id="658435" name="Rectangle 3"/>
          <p:cNvSpPr>
            <a:spLocks noGrp="1" noChangeArrowheads="1"/>
          </p:cNvSpPr>
          <p:nvPr>
            <p:ph type="body" idx="1"/>
          </p:nvPr>
        </p:nvSpPr>
        <p:spPr/>
        <p:txBody>
          <a:bodyPr/>
          <a:lstStyle/>
          <a:p>
            <a:r>
              <a:rPr lang="en-US"/>
              <a:t>If you’re not using a microphone, keep your voice loud enough even when you may look away.</a:t>
            </a:r>
          </a:p>
          <a:p>
            <a:r>
              <a:rPr lang="en-US"/>
              <a:t>If you’re asked questions that the whole audience may not hear, repeat the question.</a:t>
            </a:r>
          </a:p>
          <a:p>
            <a:r>
              <a:rPr lang="en-US"/>
              <a:t>Use great tact and diplomacy if asked a question that is way off track or antagonistic.</a:t>
            </a:r>
          </a:p>
          <a:p>
            <a:r>
              <a:rPr lang="en-US"/>
              <a:t>Admit it if you don’t know the answer to a question. Don’t fake it or dodge it.</a:t>
            </a:r>
          </a:p>
          <a:p>
            <a:r>
              <a:rPr lang="en-US"/>
              <a:t>Don’t hesitate to refer to your notes. Even if you’re well practiced, there’s no point taking a chance on missing key elements. Hopefully, you’ll be able to refer to your script not to read word for word, but to make sure what the next paragraph or topic is.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65B3AE1D-261E-4E47-A907-EA7AA1F9C3C4}" type="slidenum">
              <a:rPr lang="en-US"/>
              <a:pPr/>
              <a:t>3</a:t>
            </a:fld>
            <a:endParaRPr lang="en-US"/>
          </a:p>
        </p:txBody>
      </p:sp>
      <p:grpSp>
        <p:nvGrpSpPr>
          <p:cNvPr id="569346" name="Group 2"/>
          <p:cNvGrpSpPr>
            <a:grpSpLocks/>
          </p:cNvGrpSpPr>
          <p:nvPr/>
        </p:nvGrpSpPr>
        <p:grpSpPr bwMode="auto">
          <a:xfrm>
            <a:off x="0" y="0"/>
            <a:ext cx="9144000" cy="6946900"/>
            <a:chOff x="0" y="0"/>
            <a:chExt cx="5760" cy="4376"/>
          </a:xfrm>
        </p:grpSpPr>
        <p:pic>
          <p:nvPicPr>
            <p:cNvPr id="569347" name="Picture 3" descr="balls"/>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5760" cy="4376"/>
            </a:xfrm>
            <a:prstGeom prst="rect">
              <a:avLst/>
            </a:prstGeom>
            <a:noFill/>
            <a:extLst>
              <a:ext uri="{909E8E84-426E-40DD-AFC4-6F175D3DCCD1}">
                <a14:hiddenFill xmlns:a14="http://schemas.microsoft.com/office/drawing/2010/main">
                  <a:solidFill>
                    <a:srgbClr val="FFFFFF"/>
                  </a:solidFill>
                </a14:hiddenFill>
              </a:ext>
            </a:extLst>
          </p:spPr>
        </p:pic>
        <p:sp>
          <p:nvSpPr>
            <p:cNvPr id="569348" name="Rectangle 4"/>
            <p:cNvSpPr>
              <a:spLocks noChangeArrowheads="1"/>
            </p:cNvSpPr>
            <p:nvPr/>
          </p:nvSpPr>
          <p:spPr bwMode="auto">
            <a:xfrm>
              <a:off x="2" y="317"/>
              <a:ext cx="5758" cy="35"/>
            </a:xfrm>
            <a:prstGeom prst="rect">
              <a:avLst/>
            </a:prstGeom>
            <a:gradFill rotWithShape="0">
              <a:gsLst>
                <a:gs pos="0">
                  <a:srgbClr val="CCECFF"/>
                </a:gs>
                <a:gs pos="100000">
                  <a:srgbClr val="0066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69349" name="Rectangle 5"/>
          <p:cNvSpPr>
            <a:spLocks noGrp="1" noChangeArrowheads="1"/>
          </p:cNvSpPr>
          <p:nvPr>
            <p:ph type="title"/>
          </p:nvPr>
        </p:nvSpPr>
        <p:spPr/>
        <p:txBody>
          <a:bodyPr/>
          <a:lstStyle/>
          <a:p>
            <a:r>
              <a:rPr lang="en-US"/>
              <a:t>First, Some Thoughts</a:t>
            </a:r>
          </a:p>
        </p:txBody>
      </p:sp>
      <p:sp>
        <p:nvSpPr>
          <p:cNvPr id="569350" name="Rectangle 6"/>
          <p:cNvSpPr>
            <a:spLocks noGrp="1" noChangeArrowheads="1"/>
          </p:cNvSpPr>
          <p:nvPr>
            <p:ph type="body" idx="1"/>
          </p:nvPr>
        </p:nvSpPr>
        <p:spPr/>
        <p:txBody>
          <a:bodyPr/>
          <a:lstStyle/>
          <a:p>
            <a:r>
              <a:rPr lang="en-US"/>
              <a:t>Why Are We Here?</a:t>
            </a:r>
          </a:p>
          <a:p>
            <a:pPr lvl="1"/>
            <a:r>
              <a:rPr lang="en-US"/>
              <a:t>The Importance of Training</a:t>
            </a:r>
          </a:p>
          <a:p>
            <a:pPr lvl="1"/>
            <a:r>
              <a:rPr lang="en-US"/>
              <a:t>The Need for Improvement</a:t>
            </a:r>
          </a:p>
          <a:p>
            <a:pPr lvl="1"/>
            <a:r>
              <a:rPr lang="en-US"/>
              <a:t>The Challenge of Training</a:t>
            </a:r>
          </a:p>
          <a:p>
            <a:pPr lvl="1"/>
            <a:r>
              <a:rPr lang="en-US"/>
              <a:t>The Human Element</a:t>
            </a:r>
          </a:p>
          <a:p>
            <a:pPr lvl="1"/>
            <a:r>
              <a:rPr lang="en-US"/>
              <a:t>The Impact You Can Make </a:t>
            </a:r>
          </a:p>
          <a:p>
            <a:r>
              <a:rPr lang="en-US"/>
              <a:t>What’s In It For Me?</a:t>
            </a:r>
          </a:p>
          <a:p>
            <a:pPr lvl="1"/>
            <a:r>
              <a:rPr lang="en-US"/>
              <a:t>We can all improve</a:t>
            </a:r>
          </a:p>
          <a:p>
            <a:pPr lvl="1"/>
            <a:r>
              <a:rPr lang="en-US"/>
              <a:t>Let’s give God the glory by excellence in what we do</a:t>
            </a:r>
          </a:p>
        </p:txBody>
      </p:sp>
      <p:sp>
        <p:nvSpPr>
          <p:cNvPr id="569351" name="AutoShape 7"/>
          <p:cNvSpPr>
            <a:spLocks noChangeArrowheads="1"/>
          </p:cNvSpPr>
          <p:nvPr/>
        </p:nvSpPr>
        <p:spPr bwMode="auto">
          <a:xfrm>
            <a:off x="5486400" y="3978275"/>
            <a:ext cx="3200400" cy="2925763"/>
          </a:xfrm>
          <a:prstGeom prst="wedgeEllipseCallout">
            <a:avLst>
              <a:gd name="adj1" fmla="val -62403"/>
              <a:gd name="adj2" fmla="val 48537"/>
            </a:avLst>
          </a:prstGeom>
          <a:gradFill rotWithShape="1">
            <a:gsLst>
              <a:gs pos="0">
                <a:srgbClr val="F8F8F8"/>
              </a:gs>
              <a:gs pos="100000">
                <a:srgbClr val="D1E8FF"/>
              </a:gs>
            </a:gsLst>
            <a:path path="rect">
              <a:fillToRect l="50000" t="50000" r="50000" b="50000"/>
            </a:path>
          </a:gradFill>
          <a:ln w="9525" algn="ctr">
            <a:solidFill>
              <a:srgbClr val="00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5000"/>
              </a:lnSpc>
            </a:pPr>
            <a:endParaRPr lang="en-US" sz="2800" i="1">
              <a:solidFill>
                <a:srgbClr val="A50021"/>
              </a:solidFill>
              <a:latin typeface="Times New Roman" pitchFamily="18" charset="0"/>
            </a:endParaRPr>
          </a:p>
          <a:p>
            <a:pPr algn="ctr">
              <a:lnSpc>
                <a:spcPct val="70000"/>
              </a:lnSpc>
            </a:pPr>
            <a:r>
              <a:rPr lang="en-US" sz="4800" i="1">
                <a:solidFill>
                  <a:srgbClr val="A50021"/>
                </a:solidFill>
                <a:latin typeface="Times New Roman" pitchFamily="18" charset="0"/>
              </a:rPr>
              <a:t>Good Point !</a:t>
            </a:r>
          </a:p>
        </p:txBody>
      </p:sp>
      <p:sp>
        <p:nvSpPr>
          <p:cNvPr id="569352" name="Text Box 8"/>
          <p:cNvSpPr txBox="1">
            <a:spLocks noChangeArrowheads="1"/>
          </p:cNvSpPr>
          <p:nvPr/>
        </p:nvSpPr>
        <p:spPr bwMode="auto">
          <a:xfrm>
            <a:off x="5029200" y="1028700"/>
            <a:ext cx="4175125" cy="179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nSpc>
                <a:spcPct val="80000"/>
              </a:lnSpc>
            </a:pPr>
            <a:r>
              <a:rPr lang="en-US" sz="2800" b="0">
                <a:solidFill>
                  <a:srgbClr val="A50021"/>
                </a:solidFill>
                <a:latin typeface="Times New Roman" pitchFamily="18" charset="0"/>
              </a:rPr>
              <a:t>—</a:t>
            </a:r>
            <a:r>
              <a:rPr lang="en-US" sz="2800" b="0">
                <a:latin typeface="Times New Roman" pitchFamily="18" charset="0"/>
              </a:rPr>
              <a:t> </a:t>
            </a:r>
            <a:r>
              <a:rPr lang="en-US" sz="2000" b="0">
                <a:solidFill>
                  <a:srgbClr val="A50021"/>
                </a:solidFill>
                <a:latin typeface="Trebuchet MS" pitchFamily="34" charset="0"/>
              </a:rPr>
              <a:t>What you’re doing is critical</a:t>
            </a:r>
          </a:p>
          <a:p>
            <a:pPr>
              <a:lnSpc>
                <a:spcPct val="80000"/>
              </a:lnSpc>
            </a:pPr>
            <a:r>
              <a:rPr lang="en-US" sz="2800" b="0">
                <a:solidFill>
                  <a:srgbClr val="A50021"/>
                </a:solidFill>
                <a:latin typeface="Times New Roman" pitchFamily="18" charset="0"/>
              </a:rPr>
              <a:t>—</a:t>
            </a:r>
            <a:r>
              <a:rPr lang="en-US" sz="2000" b="0">
                <a:solidFill>
                  <a:srgbClr val="A50021"/>
                </a:solidFill>
                <a:latin typeface="Trebuchet MS" pitchFamily="34" charset="0"/>
              </a:rPr>
              <a:t>   and is sorely needed.</a:t>
            </a:r>
          </a:p>
          <a:p>
            <a:pPr>
              <a:lnSpc>
                <a:spcPct val="80000"/>
              </a:lnSpc>
            </a:pPr>
            <a:r>
              <a:rPr lang="en-US" sz="2800" b="0">
                <a:solidFill>
                  <a:srgbClr val="A50021"/>
                </a:solidFill>
                <a:latin typeface="Times New Roman" pitchFamily="18" charset="0"/>
              </a:rPr>
              <a:t>— </a:t>
            </a:r>
            <a:r>
              <a:rPr lang="en-US" sz="2000" b="0">
                <a:solidFill>
                  <a:srgbClr val="A50021"/>
                </a:solidFill>
                <a:latin typeface="Trebuchet MS" pitchFamily="34" charset="0"/>
              </a:rPr>
              <a:t>It may not be easy, but</a:t>
            </a:r>
          </a:p>
          <a:p>
            <a:pPr>
              <a:lnSpc>
                <a:spcPct val="80000"/>
              </a:lnSpc>
            </a:pPr>
            <a:r>
              <a:rPr lang="en-US" sz="2800" b="0">
                <a:solidFill>
                  <a:srgbClr val="A50021"/>
                </a:solidFill>
                <a:latin typeface="Times New Roman" pitchFamily="18" charset="0"/>
              </a:rPr>
              <a:t>—   </a:t>
            </a:r>
            <a:r>
              <a:rPr lang="en-US" sz="2000" b="0">
                <a:solidFill>
                  <a:srgbClr val="A50021"/>
                </a:solidFill>
                <a:latin typeface="Trebuchet MS" pitchFamily="34" charset="0"/>
              </a:rPr>
              <a:t>here are some helpful tips.</a:t>
            </a:r>
          </a:p>
          <a:p>
            <a:pPr>
              <a:lnSpc>
                <a:spcPct val="80000"/>
              </a:lnSpc>
            </a:pPr>
            <a:r>
              <a:rPr lang="en-US" sz="2800" b="0">
                <a:solidFill>
                  <a:srgbClr val="A50021"/>
                </a:solidFill>
                <a:latin typeface="Times New Roman" pitchFamily="18" charset="0"/>
              </a:rPr>
              <a:t>— </a:t>
            </a:r>
            <a:r>
              <a:rPr lang="en-US" sz="2000" b="0">
                <a:solidFill>
                  <a:srgbClr val="A50021"/>
                </a:solidFill>
                <a:latin typeface="Trebuchet MS" pitchFamily="34" charset="0"/>
              </a:rPr>
              <a:t>You </a:t>
            </a:r>
            <a:r>
              <a:rPr lang="en-US" sz="2000" b="0" i="1" u="sng">
                <a:solidFill>
                  <a:srgbClr val="A50021"/>
                </a:solidFill>
                <a:latin typeface="Trebuchet MS" pitchFamily="34" charset="0"/>
              </a:rPr>
              <a:t>can</a:t>
            </a:r>
            <a:r>
              <a:rPr lang="en-US" sz="2000" b="0">
                <a:solidFill>
                  <a:srgbClr val="A50021"/>
                </a:solidFill>
                <a:latin typeface="Trebuchet MS" pitchFamily="34" charset="0"/>
              </a:rPr>
              <a:t> make a big difference.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2FD7072-FB9D-4448-8D90-DD5715742E2A}" type="slidenum">
              <a:rPr lang="en-US"/>
              <a:pPr/>
              <a:t>30</a:t>
            </a:fld>
            <a:endParaRPr lang="en-US"/>
          </a:p>
        </p:txBody>
      </p:sp>
      <p:sp>
        <p:nvSpPr>
          <p:cNvPr id="655362" name="Rectangle 2"/>
          <p:cNvSpPr>
            <a:spLocks noGrp="1" noChangeArrowheads="1"/>
          </p:cNvSpPr>
          <p:nvPr>
            <p:ph type="title"/>
          </p:nvPr>
        </p:nvSpPr>
        <p:spPr/>
        <p:txBody>
          <a:bodyPr/>
          <a:lstStyle/>
          <a:p>
            <a:r>
              <a:rPr lang="en-US"/>
              <a:t>Present</a:t>
            </a:r>
          </a:p>
        </p:txBody>
      </p:sp>
      <p:sp>
        <p:nvSpPr>
          <p:cNvPr id="655363" name="Rectangle 3"/>
          <p:cNvSpPr>
            <a:spLocks noGrp="1" noChangeArrowheads="1"/>
          </p:cNvSpPr>
          <p:nvPr>
            <p:ph type="body" idx="1"/>
          </p:nvPr>
        </p:nvSpPr>
        <p:spPr/>
        <p:txBody>
          <a:bodyPr/>
          <a:lstStyle/>
          <a:p>
            <a:r>
              <a:rPr lang="en-US"/>
              <a:t>Establish ground rules. Invite them to ask questions as you go, or hold them.</a:t>
            </a:r>
          </a:p>
          <a:p>
            <a:r>
              <a:rPr lang="en-US"/>
              <a:t>Invite any questions even before you begin. Ask if the volume is good.</a:t>
            </a:r>
          </a:p>
          <a:p>
            <a:r>
              <a:rPr lang="en-US"/>
              <a:t>All these preliminaries hopefully allow latecomers to arrive without missing the actual content.</a:t>
            </a:r>
          </a:p>
          <a:p>
            <a:r>
              <a:rPr lang="en-US"/>
              <a:t>Plan to end on time, if not slightly early. Allow for questions during and after which can double the time you might think your presentation might take.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00DAAF60-C86E-43F6-8966-641044433EB7}" type="slidenum">
              <a:rPr lang="en-US"/>
              <a:pPr/>
              <a:t>31</a:t>
            </a:fld>
            <a:endParaRPr lang="en-US"/>
          </a:p>
        </p:txBody>
      </p:sp>
      <p:sp>
        <p:nvSpPr>
          <p:cNvPr id="650244" name="Rectangle 4"/>
          <p:cNvSpPr>
            <a:spLocks noGrp="1" noChangeArrowheads="1"/>
          </p:cNvSpPr>
          <p:nvPr>
            <p:ph type="title"/>
          </p:nvPr>
        </p:nvSpPr>
        <p:spPr/>
        <p:txBody>
          <a:bodyPr/>
          <a:lstStyle/>
          <a:p>
            <a:r>
              <a:rPr lang="en-US"/>
              <a:t>Personal</a:t>
            </a:r>
          </a:p>
        </p:txBody>
      </p:sp>
      <p:sp>
        <p:nvSpPr>
          <p:cNvPr id="650245" name="Rectangle 5"/>
          <p:cNvSpPr>
            <a:spLocks noGrp="1" noChangeArrowheads="1"/>
          </p:cNvSpPr>
          <p:nvPr>
            <p:ph type="body" idx="1"/>
          </p:nvPr>
        </p:nvSpPr>
        <p:spPr/>
        <p:txBody>
          <a:bodyPr/>
          <a:lstStyle/>
          <a:p>
            <a:r>
              <a:rPr lang="en-US"/>
              <a:t>Don’t talk down to your audience. Get to know them personally. Some of them may have insights into aspects of the materials that you don’t even have. Don’t be a know-it-all or present yourself as the foremost expert. Have a servant’s attitude and be humble.</a:t>
            </a:r>
          </a:p>
          <a:p>
            <a:r>
              <a:rPr lang="en-US"/>
              <a:t>Tell personal stories, but don’t be self-promoting. Be open, honest and genuine – even self-deprecating if appropriate.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D753F8A2-285F-4C60-882A-2E67CA0259C9}" type="slidenum">
              <a:rPr lang="en-US"/>
              <a:pPr/>
              <a:t>32</a:t>
            </a:fld>
            <a:endParaRPr lang="en-US"/>
          </a:p>
        </p:txBody>
      </p:sp>
      <p:sp>
        <p:nvSpPr>
          <p:cNvPr id="651268" name="Rectangle 4"/>
          <p:cNvSpPr>
            <a:spLocks noGrp="1" noChangeArrowheads="1"/>
          </p:cNvSpPr>
          <p:nvPr>
            <p:ph type="title"/>
          </p:nvPr>
        </p:nvSpPr>
        <p:spPr/>
        <p:txBody>
          <a:bodyPr/>
          <a:lstStyle/>
          <a:p>
            <a:r>
              <a:rPr lang="en-US"/>
              <a:t>Primp</a:t>
            </a:r>
          </a:p>
        </p:txBody>
      </p:sp>
      <p:sp>
        <p:nvSpPr>
          <p:cNvPr id="651269" name="Rectangle 5"/>
          <p:cNvSpPr>
            <a:spLocks noGrp="1" noChangeArrowheads="1"/>
          </p:cNvSpPr>
          <p:nvPr>
            <p:ph type="body" idx="1"/>
          </p:nvPr>
        </p:nvSpPr>
        <p:spPr/>
        <p:txBody>
          <a:bodyPr/>
          <a:lstStyle/>
          <a:p>
            <a:r>
              <a:rPr lang="en-US"/>
              <a:t>First impressions are important. Dress appropriately and look your best.</a:t>
            </a:r>
          </a:p>
          <a:p>
            <a:r>
              <a:rPr lang="en-US"/>
              <a:t>Depending on the audience, dressing down may be appropriate, but still be neat. For example, if you want to relate to teens, you might wear jeans, but they don’t have to raggedy or dirty.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B4C9EB8-BAB8-4861-AE37-F2FB4EBA8DB4}" type="slidenum">
              <a:rPr lang="en-US"/>
              <a:pPr/>
              <a:t>33</a:t>
            </a:fld>
            <a:endParaRPr lang="en-US"/>
          </a:p>
        </p:txBody>
      </p:sp>
      <p:sp>
        <p:nvSpPr>
          <p:cNvPr id="652292" name="Rectangle 4"/>
          <p:cNvSpPr>
            <a:spLocks noGrp="1" noChangeArrowheads="1"/>
          </p:cNvSpPr>
          <p:nvPr>
            <p:ph type="title"/>
          </p:nvPr>
        </p:nvSpPr>
        <p:spPr/>
        <p:txBody>
          <a:bodyPr/>
          <a:lstStyle/>
          <a:p>
            <a:r>
              <a:rPr lang="en-US"/>
              <a:t>Preliminaries</a:t>
            </a:r>
          </a:p>
        </p:txBody>
      </p:sp>
      <p:sp>
        <p:nvSpPr>
          <p:cNvPr id="652293" name="Rectangle 5"/>
          <p:cNvSpPr>
            <a:spLocks noGrp="1" noChangeArrowheads="1"/>
          </p:cNvSpPr>
          <p:nvPr>
            <p:ph type="body" idx="1"/>
          </p:nvPr>
        </p:nvSpPr>
        <p:spPr/>
        <p:txBody>
          <a:bodyPr/>
          <a:lstStyle/>
          <a:p>
            <a:r>
              <a:rPr lang="en-US"/>
              <a:t>Get sufficient rest the night before.</a:t>
            </a:r>
          </a:p>
          <a:p>
            <a:r>
              <a:rPr lang="en-US"/>
              <a:t>Avoid dairy products before your event; many folks find it can affect their speaking voice; likewise carbonated beverages can lead to unpleasant surprises.</a:t>
            </a:r>
          </a:p>
          <a:p>
            <a:r>
              <a:rPr lang="en-US"/>
              <a:t>Allow lots of extra time to get to the room, especially if you’ve never been there before.</a:t>
            </a:r>
          </a:p>
          <a:p>
            <a:r>
              <a:rPr lang="en-US"/>
              <a:t>Long before the attendees arrive, arrange the room and test equipment. Is your most busy slide readable from the back of the room? Will you need to adjust lighting, room temperature, etc.?</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C7D5B75-DCEF-4501-A34A-582F05DCD080}" type="slidenum">
              <a:rPr lang="en-US"/>
              <a:pPr/>
              <a:t>34</a:t>
            </a:fld>
            <a:endParaRPr lang="en-US"/>
          </a:p>
        </p:txBody>
      </p:sp>
      <p:sp>
        <p:nvSpPr>
          <p:cNvPr id="656386" name="Rectangle 2"/>
          <p:cNvSpPr>
            <a:spLocks noGrp="1" noChangeArrowheads="1"/>
          </p:cNvSpPr>
          <p:nvPr>
            <p:ph type="title"/>
          </p:nvPr>
        </p:nvSpPr>
        <p:spPr/>
        <p:txBody>
          <a:bodyPr/>
          <a:lstStyle/>
          <a:p>
            <a:r>
              <a:rPr lang="en-US"/>
              <a:t>Preliminaries</a:t>
            </a:r>
          </a:p>
        </p:txBody>
      </p:sp>
      <p:sp>
        <p:nvSpPr>
          <p:cNvPr id="656387" name="Rectangle 3"/>
          <p:cNvSpPr>
            <a:spLocks noGrp="1" noChangeArrowheads="1"/>
          </p:cNvSpPr>
          <p:nvPr>
            <p:ph type="body" idx="1"/>
          </p:nvPr>
        </p:nvSpPr>
        <p:spPr/>
        <p:txBody>
          <a:bodyPr/>
          <a:lstStyle/>
          <a:p>
            <a:r>
              <a:rPr lang="en-US"/>
              <a:t>By the time attendees begin to arrive, your attention should be on them. Introduce yourself to anyone you may not know. Welcome them genuinely. The more interaction you and they have before the event starts, the more comfortable everyone will be.</a:t>
            </a:r>
          </a:p>
          <a:p>
            <a:r>
              <a:rPr lang="en-US"/>
              <a:t>Don’t begin with an apology. Don’t begin with a joke. If you use jokes, make them one-liners, so if they bomb, you haven’t wasted much of their time. Don’t preannounce humor; just say it. If you have enough anecdotes, examples and illustrations to illuminate the material, humor isn’t needed.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0219D548-909F-4006-B118-60C4D3C9B682}" type="slidenum">
              <a:rPr lang="en-US"/>
              <a:pPr/>
              <a:t>35</a:t>
            </a:fld>
            <a:endParaRPr lang="en-US"/>
          </a:p>
        </p:txBody>
      </p:sp>
      <p:sp>
        <p:nvSpPr>
          <p:cNvPr id="595970" name="Text Box 2"/>
          <p:cNvSpPr txBox="1">
            <a:spLocks noChangeArrowheads="1"/>
          </p:cNvSpPr>
          <p:nvPr/>
        </p:nvSpPr>
        <p:spPr bwMode="auto">
          <a:xfrm>
            <a:off x="1684338" y="-2038350"/>
            <a:ext cx="7870825" cy="1109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72200" b="0">
                <a:solidFill>
                  <a:srgbClr val="FFD9E0"/>
                </a:solidFill>
                <a:latin typeface="Copperplate Gothic Bold" pitchFamily="34" charset="0"/>
              </a:rPr>
              <a:t>D</a:t>
            </a:r>
          </a:p>
        </p:txBody>
      </p:sp>
      <p:sp>
        <p:nvSpPr>
          <p:cNvPr id="595971" name="Rectangle 3"/>
          <p:cNvSpPr>
            <a:spLocks noGrp="1" noChangeArrowheads="1"/>
          </p:cNvSpPr>
          <p:nvPr>
            <p:ph type="title"/>
          </p:nvPr>
        </p:nvSpPr>
        <p:spPr/>
        <p:txBody>
          <a:bodyPr/>
          <a:lstStyle/>
          <a:p>
            <a:r>
              <a:rPr lang="en-US"/>
              <a:t>Agenda: </a:t>
            </a:r>
            <a:r>
              <a:rPr lang="en-US">
                <a:solidFill>
                  <a:srgbClr val="A50021"/>
                </a:solidFill>
              </a:rPr>
              <a:t>Section D</a:t>
            </a:r>
          </a:p>
        </p:txBody>
      </p:sp>
      <p:sp>
        <p:nvSpPr>
          <p:cNvPr id="595972" name="Rectangle 4"/>
          <p:cNvSpPr>
            <a:spLocks noGrp="1" noChangeArrowheads="1"/>
          </p:cNvSpPr>
          <p:nvPr>
            <p:ph type="body" idx="1"/>
          </p:nvPr>
        </p:nvSpPr>
        <p:spPr/>
        <p:txBody>
          <a:bodyPr/>
          <a:lstStyle/>
          <a:p>
            <a:pPr>
              <a:buFontTx/>
              <a:buNone/>
            </a:pPr>
            <a:r>
              <a:rPr lang="en-US" sz="2000" b="1" dirty="0">
                <a:solidFill>
                  <a:srgbClr val="A50021"/>
                </a:solidFill>
                <a:latin typeface="Copperplate Gothic Bold" pitchFamily="34" charset="0"/>
              </a:rPr>
              <a:t>D.</a:t>
            </a:r>
            <a:r>
              <a:rPr lang="en-US" sz="2000" dirty="0"/>
              <a:t> Some Tools of the Trade</a:t>
            </a:r>
          </a:p>
          <a:p>
            <a:pPr lvl="1"/>
            <a:r>
              <a:rPr lang="en-US" sz="2000" dirty="0"/>
              <a:t>PowerPoint, or equivalent</a:t>
            </a:r>
          </a:p>
          <a:p>
            <a:pPr lvl="1"/>
            <a:r>
              <a:rPr lang="en-US" sz="2000" dirty="0"/>
              <a:t>Video Projection</a:t>
            </a:r>
          </a:p>
          <a:p>
            <a:pPr lvl="1"/>
            <a:r>
              <a:rPr lang="en-US" sz="2000" dirty="0"/>
              <a:t>Foils and the Overhead Projector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13C8A77-C86D-4856-B4BD-3BF781031163}" type="slidenum">
              <a:rPr lang="en-US"/>
              <a:pPr/>
              <a:t>36</a:t>
            </a:fld>
            <a:endParaRPr lang="en-US"/>
          </a:p>
        </p:txBody>
      </p:sp>
      <p:sp>
        <p:nvSpPr>
          <p:cNvPr id="684034" name="Rectangle 2"/>
          <p:cNvSpPr>
            <a:spLocks noGrp="1" noChangeArrowheads="1"/>
          </p:cNvSpPr>
          <p:nvPr>
            <p:ph type="title"/>
          </p:nvPr>
        </p:nvSpPr>
        <p:spPr/>
        <p:txBody>
          <a:bodyPr/>
          <a:lstStyle/>
          <a:p>
            <a:r>
              <a:rPr lang="en-US"/>
              <a:t>Hands On Workshop</a:t>
            </a:r>
          </a:p>
        </p:txBody>
      </p:sp>
      <p:sp>
        <p:nvSpPr>
          <p:cNvPr id="684035" name="Rectangle 3"/>
          <p:cNvSpPr>
            <a:spLocks noGrp="1" noChangeArrowheads="1"/>
          </p:cNvSpPr>
          <p:nvPr>
            <p:ph type="body" idx="1"/>
          </p:nvPr>
        </p:nvSpPr>
        <p:spPr/>
        <p:txBody>
          <a:bodyPr/>
          <a:lstStyle/>
          <a:p>
            <a:r>
              <a:rPr lang="en-US"/>
              <a:t>Equipment Operations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271ABC5A-D7C2-4346-9762-7E579F25E669}" type="slidenum">
              <a:rPr lang="en-US"/>
              <a:pPr/>
              <a:t>37</a:t>
            </a:fld>
            <a:endParaRPr lang="en-US"/>
          </a:p>
        </p:txBody>
      </p:sp>
      <p:sp>
        <p:nvSpPr>
          <p:cNvPr id="598018" name="Text Box 2"/>
          <p:cNvSpPr txBox="1">
            <a:spLocks noChangeArrowheads="1"/>
          </p:cNvSpPr>
          <p:nvPr/>
        </p:nvSpPr>
        <p:spPr bwMode="auto">
          <a:xfrm>
            <a:off x="2641600" y="-1504950"/>
            <a:ext cx="6513513" cy="1009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65600" b="0">
                <a:solidFill>
                  <a:srgbClr val="FFD9E0"/>
                </a:solidFill>
                <a:latin typeface="Copperplate Gothic Bold" pitchFamily="34" charset="0"/>
              </a:rPr>
              <a:t>E</a:t>
            </a:r>
          </a:p>
        </p:txBody>
      </p:sp>
      <p:sp>
        <p:nvSpPr>
          <p:cNvPr id="598019" name="Rectangle 3"/>
          <p:cNvSpPr>
            <a:spLocks noGrp="1" noChangeArrowheads="1"/>
          </p:cNvSpPr>
          <p:nvPr>
            <p:ph type="title"/>
          </p:nvPr>
        </p:nvSpPr>
        <p:spPr/>
        <p:txBody>
          <a:bodyPr/>
          <a:lstStyle/>
          <a:p>
            <a:r>
              <a:rPr lang="en-US"/>
              <a:t>Agenda: </a:t>
            </a:r>
            <a:r>
              <a:rPr lang="en-US">
                <a:solidFill>
                  <a:srgbClr val="A50021"/>
                </a:solidFill>
              </a:rPr>
              <a:t>Section E</a:t>
            </a:r>
          </a:p>
        </p:txBody>
      </p:sp>
      <p:sp>
        <p:nvSpPr>
          <p:cNvPr id="598020" name="Rectangle 4"/>
          <p:cNvSpPr>
            <a:spLocks noGrp="1" noChangeArrowheads="1"/>
          </p:cNvSpPr>
          <p:nvPr>
            <p:ph type="body" idx="1"/>
          </p:nvPr>
        </p:nvSpPr>
        <p:spPr/>
        <p:txBody>
          <a:bodyPr/>
          <a:lstStyle/>
          <a:p>
            <a:pPr>
              <a:buFontTx/>
              <a:buNone/>
            </a:pPr>
            <a:r>
              <a:rPr lang="en-US" sz="2000" b="1">
                <a:solidFill>
                  <a:srgbClr val="A50021"/>
                </a:solidFill>
                <a:latin typeface="Copperplate Gothic Bold" pitchFamily="34" charset="0"/>
              </a:rPr>
              <a:t>E.</a:t>
            </a:r>
            <a:r>
              <a:rPr lang="en-US" sz="2000"/>
              <a:t> Tools of the Trade</a:t>
            </a:r>
          </a:p>
          <a:p>
            <a:pPr lvl="1"/>
            <a:r>
              <a:rPr lang="en-US" sz="2000"/>
              <a:t>Guidelines for Visual Presentations</a:t>
            </a:r>
          </a:p>
          <a:p>
            <a:pPr lvl="1"/>
            <a:r>
              <a:rPr lang="en-US" sz="2000"/>
              <a:t>Further Resources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4"/>
          <p:cNvSpPr>
            <a:spLocks noGrp="1"/>
          </p:cNvSpPr>
          <p:nvPr>
            <p:ph type="sldNum" sz="quarter" idx="10"/>
          </p:nvPr>
        </p:nvSpPr>
        <p:spPr/>
        <p:txBody>
          <a:bodyPr/>
          <a:lstStyle/>
          <a:p>
            <a:fld id="{0D89A650-85E1-4694-99C3-029D8043CD95}" type="slidenum">
              <a:rPr lang="en-US"/>
              <a:pPr/>
              <a:t>38</a:t>
            </a:fld>
            <a:endParaRPr lang="en-US"/>
          </a:p>
        </p:txBody>
      </p:sp>
      <p:sp>
        <p:nvSpPr>
          <p:cNvPr id="510978" name="Rectangle 2"/>
          <p:cNvSpPr>
            <a:spLocks noGrp="1" noChangeArrowheads="1"/>
          </p:cNvSpPr>
          <p:nvPr>
            <p:ph type="title"/>
          </p:nvPr>
        </p:nvSpPr>
        <p:spPr/>
        <p:txBody>
          <a:bodyPr/>
          <a:lstStyle/>
          <a:p>
            <a:r>
              <a:rPr lang="en-US"/>
              <a:t>Tips for Graphics that will be Displayed </a:t>
            </a:r>
          </a:p>
        </p:txBody>
      </p:sp>
      <p:sp>
        <p:nvSpPr>
          <p:cNvPr id="510979" name="Rectangle 3"/>
          <p:cNvSpPr>
            <a:spLocks noGrp="1" noChangeArrowheads="1"/>
          </p:cNvSpPr>
          <p:nvPr>
            <p:ph type="body" sz="half" idx="1"/>
          </p:nvPr>
        </p:nvSpPr>
        <p:spPr>
          <a:xfrm>
            <a:off x="0" y="685800"/>
            <a:ext cx="8594725" cy="5761038"/>
          </a:xfrm>
        </p:spPr>
        <p:txBody>
          <a:bodyPr/>
          <a:lstStyle/>
          <a:p>
            <a:r>
              <a:rPr lang="en-US" sz="2200" dirty="0"/>
              <a:t>For slides or graphics projected on screen, do this:</a:t>
            </a:r>
          </a:p>
          <a:p>
            <a:pPr lvl="1"/>
            <a:r>
              <a:rPr lang="en-US" sz="2000" dirty="0"/>
              <a:t>Design in landscape mode, not portrait</a:t>
            </a:r>
          </a:p>
          <a:p>
            <a:pPr lvl="1"/>
            <a:r>
              <a:rPr lang="en-US" sz="2000" dirty="0"/>
              <a:t>Don't use italics or bold text – less readable on screen</a:t>
            </a:r>
          </a:p>
          <a:p>
            <a:pPr lvl="1"/>
            <a:r>
              <a:rPr lang="en-US" sz="2000" dirty="0"/>
              <a:t>Avoid Serif fonts (e.g. Times New Roman) </a:t>
            </a:r>
          </a:p>
          <a:p>
            <a:pPr lvl="1"/>
            <a:r>
              <a:rPr lang="en-US" sz="2000" dirty="0"/>
              <a:t>Calibri or Arial are OK; Verdana is designed for screens</a:t>
            </a:r>
          </a:p>
        </p:txBody>
      </p:sp>
      <p:graphicFrame>
        <p:nvGraphicFramePr>
          <p:cNvPr id="511044" name="Group 68"/>
          <p:cNvGraphicFramePr>
            <a:graphicFrameLocks noGrp="1"/>
          </p:cNvGraphicFramePr>
          <p:nvPr>
            <p:ph sz="half" idx="2"/>
          </p:nvPr>
        </p:nvGraphicFramePr>
        <p:xfrm>
          <a:off x="822325" y="2482850"/>
          <a:ext cx="6310313" cy="3383280"/>
        </p:xfrm>
        <a:graphic>
          <a:graphicData uri="http://schemas.openxmlformats.org/drawingml/2006/table">
            <a:tbl>
              <a:tblPr/>
              <a:tblGrid>
                <a:gridCol w="3155950">
                  <a:extLst>
                    <a:ext uri="{9D8B030D-6E8A-4147-A177-3AD203B41FA5}">
                      <a16:colId xmlns:a16="http://schemas.microsoft.com/office/drawing/2014/main" val="20000"/>
                    </a:ext>
                  </a:extLst>
                </a:gridCol>
                <a:gridCol w="3154363">
                  <a:extLst>
                    <a:ext uri="{9D8B030D-6E8A-4147-A177-3AD203B41FA5}">
                      <a16:colId xmlns:a16="http://schemas.microsoft.com/office/drawing/2014/main" val="20001"/>
                    </a:ext>
                  </a:extLst>
                </a:gridCol>
              </a:tblGrid>
              <a:tr h="365125">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2000" b="0" i="0" u="none" strike="noStrike" cap="none" normalizeH="0" baseline="0">
                          <a:ln>
                            <a:noFill/>
                          </a:ln>
                          <a:solidFill>
                            <a:schemeClr val="tx1"/>
                          </a:solidFill>
                          <a:effectLst/>
                          <a:latin typeface="Verdana" pitchFamily="34" charset="0"/>
                        </a:rPr>
                        <a:t>Serif</a:t>
                      </a:r>
                    </a:p>
                  </a:txBody>
                  <a:tcPr horzOverflow="overflow">
                    <a:lnL cap="flat">
                      <a:noFill/>
                    </a:lnL>
                    <a:lnR w="19050" cap="flat" cmpd="sng" algn="ctr">
                      <a:solidFill>
                        <a:schemeClr val="hlink"/>
                      </a:solidFill>
                      <a:prstDash val="solid"/>
                      <a:round/>
                      <a:headEnd type="none" w="med" len="med"/>
                      <a:tailEnd type="none" w="med" len="med"/>
                    </a:lnR>
                    <a:lnT cap="flat">
                      <a:noFill/>
                    </a:lnT>
                    <a:lnB w="1905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2000" b="0" i="0" u="none" strike="noStrike" cap="none" normalizeH="0" baseline="0">
                          <a:ln>
                            <a:noFill/>
                          </a:ln>
                          <a:solidFill>
                            <a:schemeClr val="tx1"/>
                          </a:solidFill>
                          <a:effectLst/>
                          <a:latin typeface="Verdana" pitchFamily="34" charset="0"/>
                        </a:rPr>
                        <a:t>Sans-serif</a:t>
                      </a:r>
                      <a:endParaRPr kumimoji="0" lang="en-US" sz="2800" b="0" i="1" u="none" strike="noStrike" cap="none" normalizeH="0" baseline="0">
                        <a:ln>
                          <a:noFill/>
                        </a:ln>
                        <a:solidFill>
                          <a:schemeClr val="tx1"/>
                        </a:solidFill>
                        <a:effectLst/>
                        <a:latin typeface="Verdana" pitchFamily="34" charset="0"/>
                      </a:endParaRPr>
                    </a:p>
                  </a:txBody>
                  <a:tcPr horzOverflow="overflow">
                    <a:lnL w="19050" cap="flat" cmpd="sng" algn="ctr">
                      <a:solidFill>
                        <a:schemeClr val="hlink"/>
                      </a:solidFill>
                      <a:prstDash val="solid"/>
                      <a:round/>
                      <a:headEnd type="none" w="med" len="med"/>
                      <a:tailEnd type="none" w="med" len="med"/>
                    </a:lnL>
                    <a:lnR cap="flat">
                      <a:noFill/>
                    </a:lnR>
                    <a:lnT cap="flat">
                      <a:noFill/>
                    </a:lnT>
                    <a:lnB w="1905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39888">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a:ln>
                            <a:noFill/>
                          </a:ln>
                          <a:solidFill>
                            <a:schemeClr val="tx1"/>
                          </a:solidFill>
                          <a:effectLst/>
                          <a:latin typeface="Times New Roman" pitchFamily="18" charset="0"/>
                        </a:rPr>
                        <a:t>Abcde fghijk</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a:ln>
                            <a:noFill/>
                          </a:ln>
                          <a:solidFill>
                            <a:schemeClr val="tx1"/>
                          </a:solidFill>
                          <a:effectLst/>
                          <a:latin typeface="Times New Roman" pitchFamily="18" charset="0"/>
                        </a:rPr>
                        <a:t>Abcde fghijk</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rPr>
                        <a:t>Abcde fghijk</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2800" b="0" i="0" u="none" strike="noStrike" cap="none" normalizeH="0" baseline="0">
                          <a:ln>
                            <a:noFill/>
                          </a:ln>
                          <a:solidFill>
                            <a:schemeClr val="tx1"/>
                          </a:solidFill>
                          <a:effectLst/>
                          <a:latin typeface="Times New Roman" pitchFamily="18" charset="0"/>
                        </a:rPr>
                        <a:t>Abcde fghijk</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3200" b="0" i="0" u="none" strike="noStrike" cap="none" normalizeH="0" baseline="0">
                          <a:ln>
                            <a:noFill/>
                          </a:ln>
                          <a:solidFill>
                            <a:schemeClr val="tx1"/>
                          </a:solidFill>
                          <a:effectLst/>
                          <a:latin typeface="Times New Roman" pitchFamily="18" charset="0"/>
                        </a:rPr>
                        <a:t>Abcde fghijk</a:t>
                      </a:r>
                      <a:r>
                        <a:rPr kumimoji="0" lang="en-US" sz="2800" b="0" i="1" u="none" strike="noStrike" cap="none" normalizeH="0" baseline="0">
                          <a:ln>
                            <a:noFill/>
                          </a:ln>
                          <a:solidFill>
                            <a:schemeClr val="tx1"/>
                          </a:solidFill>
                          <a:effectLst/>
                          <a:latin typeface="Times New Roman" pitchFamily="18" charset="0"/>
                        </a:rPr>
                        <a:t> </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3200" b="0" i="1" u="none" strike="noStrike" cap="none" normalizeH="0" baseline="0">
                          <a:ln>
                            <a:noFill/>
                          </a:ln>
                          <a:solidFill>
                            <a:schemeClr val="tx1"/>
                          </a:solidFill>
                          <a:effectLst/>
                          <a:latin typeface="Times New Roman" pitchFamily="18" charset="0"/>
                        </a:rPr>
                        <a:t>Abcde fghijk</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3200" b="1" i="0" u="none" strike="noStrike" cap="none" normalizeH="0" baseline="0">
                          <a:ln>
                            <a:noFill/>
                          </a:ln>
                          <a:solidFill>
                            <a:schemeClr val="tx1"/>
                          </a:solidFill>
                          <a:effectLst/>
                          <a:latin typeface="Times New Roman" pitchFamily="18" charset="0"/>
                        </a:rPr>
                        <a:t>Abcde fghijk</a:t>
                      </a:r>
                    </a:p>
                  </a:txBody>
                  <a:tcPr horzOverflow="overflow">
                    <a:lnL cap="flat">
                      <a:noFill/>
                    </a:lnL>
                    <a:lnR w="19050" cap="flat" cmpd="sng" algn="ctr">
                      <a:solidFill>
                        <a:schemeClr val="hlink"/>
                      </a:solidFill>
                      <a:prstDash val="solid"/>
                      <a:round/>
                      <a:headEnd type="none" w="med" len="med"/>
                      <a:tailEnd type="none" w="med" len="med"/>
                    </a:lnR>
                    <a:lnT w="19050" cap="flat" cmpd="sng" algn="ctr">
                      <a:solidFill>
                        <a:schemeClr val="hlink"/>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1400" b="0" i="0" u="none" strike="noStrike" cap="none" normalizeH="0" baseline="0">
                          <a:ln>
                            <a:noFill/>
                          </a:ln>
                          <a:solidFill>
                            <a:schemeClr val="tx1"/>
                          </a:solidFill>
                          <a:effectLst/>
                          <a:latin typeface="Verdana" pitchFamily="34" charset="0"/>
                        </a:rPr>
                        <a:t>Abcde fghijk</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1600" b="0" i="0" u="none" strike="noStrike" cap="none" normalizeH="0" baseline="0">
                          <a:ln>
                            <a:noFill/>
                          </a:ln>
                          <a:solidFill>
                            <a:schemeClr val="tx1"/>
                          </a:solidFill>
                          <a:effectLst/>
                          <a:latin typeface="Verdana" pitchFamily="34" charset="0"/>
                        </a:rPr>
                        <a:t>Abcde fghijk</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2000" b="0" i="0" u="none" strike="noStrike" cap="none" normalizeH="0" baseline="0">
                          <a:ln>
                            <a:noFill/>
                          </a:ln>
                          <a:solidFill>
                            <a:schemeClr val="tx1"/>
                          </a:solidFill>
                          <a:effectLst/>
                          <a:latin typeface="Verdana" pitchFamily="34" charset="0"/>
                        </a:rPr>
                        <a:t>Abcde fghijk</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2800" b="0" i="0" u="none" strike="noStrike" cap="none" normalizeH="0" baseline="0">
                          <a:ln>
                            <a:noFill/>
                          </a:ln>
                          <a:solidFill>
                            <a:schemeClr val="tx1"/>
                          </a:solidFill>
                          <a:effectLst/>
                          <a:latin typeface="Verdana" pitchFamily="34" charset="0"/>
                        </a:rPr>
                        <a:t>Abcde fghijk</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3200" b="0" i="0" u="none" strike="noStrike" cap="none" normalizeH="0" baseline="0">
                          <a:ln>
                            <a:noFill/>
                          </a:ln>
                          <a:solidFill>
                            <a:schemeClr val="tx1"/>
                          </a:solidFill>
                          <a:effectLst/>
                          <a:latin typeface="Verdana" pitchFamily="34" charset="0"/>
                        </a:rPr>
                        <a:t>Abcde fghijk</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3200" b="0" i="1" u="none" strike="noStrike" cap="none" normalizeH="0" baseline="0">
                          <a:ln>
                            <a:noFill/>
                          </a:ln>
                          <a:solidFill>
                            <a:schemeClr val="tx1"/>
                          </a:solidFill>
                          <a:effectLst/>
                          <a:latin typeface="Verdana" pitchFamily="34" charset="0"/>
                        </a:rPr>
                        <a:t>Abcde fghijk</a:t>
                      </a:r>
                    </a:p>
                    <a:p>
                      <a:pPr marL="0" marR="0" lvl="0" indent="0" algn="l" defTabSz="914400" rtl="0" eaLnBrk="1" fontAlgn="base" latinLnBrk="0" hangingPunct="1">
                        <a:lnSpc>
                          <a:spcPct val="100000"/>
                        </a:lnSpc>
                        <a:spcBef>
                          <a:spcPct val="10000"/>
                        </a:spcBef>
                        <a:spcAft>
                          <a:spcPct val="0"/>
                        </a:spcAft>
                        <a:buClrTx/>
                        <a:buSzTx/>
                        <a:buFontTx/>
                        <a:buNone/>
                        <a:tabLst/>
                      </a:pPr>
                      <a:r>
                        <a:rPr kumimoji="0" lang="en-US" sz="3200" b="1" i="0" u="none" strike="noStrike" cap="none" normalizeH="0" baseline="0">
                          <a:ln>
                            <a:noFill/>
                          </a:ln>
                          <a:solidFill>
                            <a:schemeClr val="tx1"/>
                          </a:solidFill>
                          <a:effectLst/>
                          <a:latin typeface="Verdana" pitchFamily="34" charset="0"/>
                        </a:rPr>
                        <a:t>Abcde fghijk</a:t>
                      </a:r>
                    </a:p>
                  </a:txBody>
                  <a:tcPr horzOverflow="overflow">
                    <a:lnL w="19050" cap="flat" cmpd="sng" algn="ctr">
                      <a:solidFill>
                        <a:schemeClr val="hlink"/>
                      </a:solidFill>
                      <a:prstDash val="solid"/>
                      <a:round/>
                      <a:headEnd type="none" w="med" len="med"/>
                      <a:tailEnd type="none" w="med" len="med"/>
                    </a:lnL>
                    <a:lnR cap="flat">
                      <a:noFill/>
                    </a:lnR>
                    <a:lnT w="19050" cap="flat" cmpd="sng" algn="ctr">
                      <a:solidFill>
                        <a:schemeClr val="hlink"/>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4"/>
          <p:cNvSpPr>
            <a:spLocks noGrp="1"/>
          </p:cNvSpPr>
          <p:nvPr>
            <p:ph type="sldNum" sz="quarter" idx="10"/>
          </p:nvPr>
        </p:nvSpPr>
        <p:spPr/>
        <p:txBody>
          <a:bodyPr/>
          <a:lstStyle/>
          <a:p>
            <a:fld id="{A7EDB43A-961D-4186-8C65-F7B510DA6DB1}" type="slidenum">
              <a:rPr lang="en-US"/>
              <a:pPr/>
              <a:t>39</a:t>
            </a:fld>
            <a:endParaRPr lang="en-US"/>
          </a:p>
        </p:txBody>
      </p:sp>
      <p:sp>
        <p:nvSpPr>
          <p:cNvPr id="515074" name="Rectangle 2"/>
          <p:cNvSpPr>
            <a:spLocks noGrp="1" noChangeArrowheads="1"/>
          </p:cNvSpPr>
          <p:nvPr>
            <p:ph type="title"/>
          </p:nvPr>
        </p:nvSpPr>
        <p:spPr/>
        <p:txBody>
          <a:bodyPr/>
          <a:lstStyle/>
          <a:p>
            <a:r>
              <a:rPr lang="en-US"/>
              <a:t>Tips for Creating Diagrams and Graphics</a:t>
            </a:r>
          </a:p>
        </p:txBody>
      </p:sp>
      <p:sp>
        <p:nvSpPr>
          <p:cNvPr id="515075" name="Rectangle 3"/>
          <p:cNvSpPr>
            <a:spLocks noGrp="1" noChangeArrowheads="1"/>
          </p:cNvSpPr>
          <p:nvPr>
            <p:ph type="body" sz="half" idx="1"/>
          </p:nvPr>
        </p:nvSpPr>
        <p:spPr>
          <a:xfrm>
            <a:off x="0" y="685800"/>
            <a:ext cx="8778875" cy="1646238"/>
          </a:xfrm>
        </p:spPr>
        <p:txBody>
          <a:bodyPr/>
          <a:lstStyle/>
          <a:p>
            <a:r>
              <a:rPr lang="en-US" sz="2200"/>
              <a:t>Be color smart</a:t>
            </a:r>
          </a:p>
          <a:p>
            <a:pPr lvl="1"/>
            <a:r>
              <a:rPr lang="en-US" sz="2000"/>
              <a:t>Keep text on white or near-white backgrounds</a:t>
            </a:r>
          </a:p>
        </p:txBody>
      </p:sp>
      <p:graphicFrame>
        <p:nvGraphicFramePr>
          <p:cNvPr id="515095" name="Group 23"/>
          <p:cNvGraphicFramePr>
            <a:graphicFrameLocks noGrp="1"/>
          </p:cNvGraphicFramePr>
          <p:nvPr>
            <p:ph sz="half" idx="2"/>
          </p:nvPr>
        </p:nvGraphicFramePr>
        <p:xfrm>
          <a:off x="365125" y="1703388"/>
          <a:ext cx="8229600" cy="3554413"/>
        </p:xfrm>
        <a:graphic>
          <a:graphicData uri="http://schemas.openxmlformats.org/drawingml/2006/table">
            <a:tbl>
              <a:tblPr/>
              <a:tblGrid>
                <a:gridCol w="4116388">
                  <a:extLst>
                    <a:ext uri="{9D8B030D-6E8A-4147-A177-3AD203B41FA5}">
                      <a16:colId xmlns:a16="http://schemas.microsoft.com/office/drawing/2014/main" val="20000"/>
                    </a:ext>
                  </a:extLst>
                </a:gridCol>
                <a:gridCol w="4113212">
                  <a:extLst>
                    <a:ext uri="{9D8B030D-6E8A-4147-A177-3AD203B41FA5}">
                      <a16:colId xmlns:a16="http://schemas.microsoft.com/office/drawing/2014/main" val="20001"/>
                    </a:ext>
                  </a:extLst>
                </a:gridCol>
              </a:tblGrid>
              <a:tr h="457200">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2000" b="0" i="0" u="none" strike="noStrike" cap="none" normalizeH="0" baseline="0">
                          <a:ln>
                            <a:noFill/>
                          </a:ln>
                          <a:solidFill>
                            <a:schemeClr val="tx1"/>
                          </a:solidFill>
                          <a:effectLst/>
                          <a:latin typeface="Verdana" pitchFamily="34" charset="0"/>
                        </a:rPr>
                        <a:t>Bad</a:t>
                      </a:r>
                    </a:p>
                  </a:txBody>
                  <a:tcPr horzOverflow="overflow">
                    <a:lnL cap="flat">
                      <a:noFill/>
                    </a:lnL>
                    <a:lnR w="19050" cap="flat" cmpd="sng" algn="ctr">
                      <a:solidFill>
                        <a:schemeClr val="hlink"/>
                      </a:solidFill>
                      <a:prstDash val="solid"/>
                      <a:round/>
                      <a:headEnd type="none" w="med" len="med"/>
                      <a:tailEnd type="none" w="med" len="med"/>
                    </a:lnR>
                    <a:lnT cap="flat">
                      <a:noFill/>
                    </a:lnT>
                    <a:lnB w="19050" cap="flat" cmpd="sng" algn="ctr">
                      <a:solidFill>
                        <a:schemeClr val="hlink"/>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r>
                        <a:rPr kumimoji="0" lang="en-US" sz="2000" b="0" i="0" u="none" strike="noStrike" cap="none" normalizeH="0" baseline="0">
                          <a:ln>
                            <a:noFill/>
                          </a:ln>
                          <a:solidFill>
                            <a:schemeClr val="tx1"/>
                          </a:solidFill>
                          <a:effectLst/>
                          <a:latin typeface="Verdana" pitchFamily="34" charset="0"/>
                        </a:rPr>
                        <a:t>Better</a:t>
                      </a:r>
                    </a:p>
                  </a:txBody>
                  <a:tcPr horzOverflow="overflow">
                    <a:lnL w="19050" cap="flat" cmpd="sng" algn="ctr">
                      <a:solidFill>
                        <a:schemeClr val="hlink"/>
                      </a:solidFill>
                      <a:prstDash val="solid"/>
                      <a:round/>
                      <a:headEnd type="none" w="med" len="med"/>
                      <a:tailEnd type="none" w="med" len="med"/>
                    </a:lnL>
                    <a:lnR cap="flat">
                      <a:noFill/>
                    </a:lnR>
                    <a:lnT cap="flat">
                      <a:noFill/>
                    </a:lnT>
                    <a:lnB w="19050" cap="flat" cmpd="sng" algn="ctr">
                      <a:solidFill>
                        <a:schemeClr val="hlink"/>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97213">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endParaRPr kumimoji="0" lang="en-US" sz="2400" b="0" i="0" u="none" strike="noStrike" cap="none" normalizeH="0" baseline="0">
                        <a:ln>
                          <a:noFill/>
                        </a:ln>
                        <a:solidFill>
                          <a:schemeClr val="tx1"/>
                        </a:solidFill>
                        <a:effectLst/>
                        <a:latin typeface="Verdana" pitchFamily="34" charset="0"/>
                      </a:endParaRPr>
                    </a:p>
                  </a:txBody>
                  <a:tcPr horzOverflow="overflow">
                    <a:lnL cap="flat">
                      <a:noFill/>
                    </a:lnL>
                    <a:lnR w="19050" cap="flat" cmpd="sng" algn="ctr">
                      <a:solidFill>
                        <a:schemeClr val="hlink"/>
                      </a:solidFill>
                      <a:prstDash val="solid"/>
                      <a:round/>
                      <a:headEnd type="none" w="med" len="med"/>
                      <a:tailEnd type="none" w="med" len="med"/>
                    </a:lnR>
                    <a:lnT w="19050" cap="flat" cmpd="sng" algn="ctr">
                      <a:solidFill>
                        <a:schemeClr val="hlink"/>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0"/>
                        </a:spcAft>
                        <a:buClrTx/>
                        <a:buSzTx/>
                        <a:buFontTx/>
                        <a:buNone/>
                        <a:tabLst/>
                      </a:pPr>
                      <a:endParaRPr kumimoji="0" lang="en-US" sz="3200" b="0" i="1" u="none" strike="noStrike" cap="none" normalizeH="0" baseline="0">
                        <a:ln>
                          <a:noFill/>
                        </a:ln>
                        <a:solidFill>
                          <a:schemeClr val="tx1"/>
                        </a:solidFill>
                        <a:effectLst/>
                        <a:latin typeface="Verdana" pitchFamily="34" charset="0"/>
                      </a:endParaRPr>
                    </a:p>
                  </a:txBody>
                  <a:tcPr horzOverflow="overflow">
                    <a:lnL w="19050" cap="flat" cmpd="sng" algn="ctr">
                      <a:solidFill>
                        <a:schemeClr val="hlink"/>
                      </a:solidFill>
                      <a:prstDash val="solid"/>
                      <a:round/>
                      <a:headEnd type="none" w="med" len="med"/>
                      <a:tailEnd type="none" w="med" len="med"/>
                    </a:lnL>
                    <a:lnR cap="flat">
                      <a:noFill/>
                    </a:lnR>
                    <a:lnT w="19050" cap="flat" cmpd="sng" algn="ctr">
                      <a:solidFill>
                        <a:schemeClr val="hlink"/>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515097"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5" y="2343150"/>
            <a:ext cx="3779838"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5099"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563813"/>
            <a:ext cx="3817938" cy="206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2DDACEAC-1D2E-43E5-97B3-A603D9F5B0DD}" type="slidenum">
              <a:rPr lang="en-US"/>
              <a:pPr/>
              <a:t>4</a:t>
            </a:fld>
            <a:endParaRPr lang="en-US"/>
          </a:p>
        </p:txBody>
      </p:sp>
      <p:grpSp>
        <p:nvGrpSpPr>
          <p:cNvPr id="470022" name="Group 6"/>
          <p:cNvGrpSpPr>
            <a:grpSpLocks/>
          </p:cNvGrpSpPr>
          <p:nvPr/>
        </p:nvGrpSpPr>
        <p:grpSpPr bwMode="auto">
          <a:xfrm>
            <a:off x="0" y="0"/>
            <a:ext cx="9144000" cy="6946900"/>
            <a:chOff x="0" y="0"/>
            <a:chExt cx="5760" cy="4376"/>
          </a:xfrm>
        </p:grpSpPr>
        <p:pic>
          <p:nvPicPr>
            <p:cNvPr id="470023" name="Picture 7" descr="balls"/>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5760" cy="4376"/>
            </a:xfrm>
            <a:prstGeom prst="rect">
              <a:avLst/>
            </a:prstGeom>
            <a:noFill/>
            <a:extLst>
              <a:ext uri="{909E8E84-426E-40DD-AFC4-6F175D3DCCD1}">
                <a14:hiddenFill xmlns:a14="http://schemas.microsoft.com/office/drawing/2010/main">
                  <a:solidFill>
                    <a:srgbClr val="FFFFFF"/>
                  </a:solidFill>
                </a14:hiddenFill>
              </a:ext>
            </a:extLst>
          </p:spPr>
        </p:pic>
        <p:sp>
          <p:nvSpPr>
            <p:cNvPr id="470024" name="Rectangle 8"/>
            <p:cNvSpPr>
              <a:spLocks noChangeArrowheads="1"/>
            </p:cNvSpPr>
            <p:nvPr/>
          </p:nvSpPr>
          <p:spPr bwMode="auto">
            <a:xfrm>
              <a:off x="2" y="317"/>
              <a:ext cx="5758" cy="35"/>
            </a:xfrm>
            <a:prstGeom prst="rect">
              <a:avLst/>
            </a:prstGeom>
            <a:gradFill rotWithShape="0">
              <a:gsLst>
                <a:gs pos="0">
                  <a:srgbClr val="CCECFF"/>
                </a:gs>
                <a:gs pos="100000">
                  <a:srgbClr val="0066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70018" name="Rectangle 2"/>
          <p:cNvSpPr>
            <a:spLocks noGrp="1" noChangeArrowheads="1"/>
          </p:cNvSpPr>
          <p:nvPr>
            <p:ph type="title"/>
          </p:nvPr>
        </p:nvSpPr>
        <p:spPr/>
        <p:txBody>
          <a:bodyPr/>
          <a:lstStyle/>
          <a:p>
            <a:r>
              <a:rPr lang="en-US"/>
              <a:t>This Course -- Purpose</a:t>
            </a:r>
          </a:p>
        </p:txBody>
      </p:sp>
      <p:sp>
        <p:nvSpPr>
          <p:cNvPr id="470019" name="Rectangle 3"/>
          <p:cNvSpPr>
            <a:spLocks noGrp="1" noChangeArrowheads="1"/>
          </p:cNvSpPr>
          <p:nvPr>
            <p:ph type="body" idx="1"/>
          </p:nvPr>
        </p:nvSpPr>
        <p:spPr/>
        <p:txBody>
          <a:bodyPr/>
          <a:lstStyle/>
          <a:p>
            <a:r>
              <a:rPr lang="en-US"/>
              <a:t>Help you hone your skills</a:t>
            </a:r>
          </a:p>
          <a:p>
            <a:pPr lvl="1"/>
            <a:r>
              <a:rPr lang="en-US"/>
              <a:t>Understand teaching principles</a:t>
            </a:r>
          </a:p>
          <a:p>
            <a:pPr lvl="1"/>
            <a:r>
              <a:rPr lang="en-US"/>
              <a:t>Tips on developing materials</a:t>
            </a:r>
          </a:p>
          <a:p>
            <a:pPr lvl="1"/>
            <a:r>
              <a:rPr lang="en-US"/>
              <a:t>Tips on teaching</a:t>
            </a:r>
          </a:p>
          <a:p>
            <a:pPr lvl="1"/>
            <a:r>
              <a:rPr lang="en-US"/>
              <a:t>Build your confidence</a:t>
            </a:r>
          </a:p>
          <a:p>
            <a:pPr lvl="1"/>
            <a:r>
              <a:rPr lang="en-US"/>
              <a:t>Help you be more effective</a:t>
            </a:r>
          </a:p>
          <a:p>
            <a:r>
              <a:rPr lang="en-US"/>
              <a:t>Build practical skills</a:t>
            </a:r>
          </a:p>
          <a:p>
            <a:pPr lvl="1"/>
            <a:r>
              <a:rPr lang="en-US"/>
              <a:t>Learn critical tips for key tools</a:t>
            </a:r>
          </a:p>
          <a:p>
            <a:pPr lvl="1"/>
            <a:r>
              <a:rPr lang="en-US"/>
              <a:t>Create useful graphics easily</a:t>
            </a:r>
          </a:p>
          <a:p>
            <a:pPr lvl="1"/>
            <a:r>
              <a:rPr lang="en-US"/>
              <a:t>Locate additional resources</a:t>
            </a:r>
          </a:p>
        </p:txBody>
      </p:sp>
      <p:sp>
        <p:nvSpPr>
          <p:cNvPr id="470020" name="WordArt 4"/>
          <p:cNvSpPr>
            <a:spLocks noChangeArrowheads="1" noChangeShapeType="1" noTextEdit="1"/>
          </p:cNvSpPr>
          <p:nvPr/>
        </p:nvSpPr>
        <p:spPr bwMode="auto">
          <a:xfrm>
            <a:off x="4664075" y="3765550"/>
            <a:ext cx="4206875" cy="2955925"/>
          </a:xfrm>
          <a:prstGeom prst="rect">
            <a:avLst/>
          </a:prstGeom>
          <a:extLst>
            <a:ext uri="{AF507438-7753-43E0-B8FC-AC1667EBCBE1}">
              <a14:hiddenEffects xmlns:a14="http://schemas.microsoft.com/office/drawing/2010/main">
                <a:effectLst/>
              </a14:hiddenEffects>
            </a:ext>
          </a:extLst>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0">
                  <a:gsLst>
                    <a:gs pos="0">
                      <a:srgbClr val="FFE701"/>
                    </a:gs>
                    <a:gs pos="100000">
                      <a:srgbClr val="FE3E02"/>
                    </a:gs>
                  </a:gsLst>
                  <a:lin ang="5400000" scaled="1"/>
                </a:gradFill>
                <a:latin typeface="Copperplate Gothic Bold"/>
              </a:rPr>
              <a:t>What's In It</a:t>
            </a:r>
          </a:p>
          <a:p>
            <a:pPr algn="ctr"/>
            <a:r>
              <a:rPr lang="en-US" sz="3600" kern="10">
                <a:ln w="9525">
                  <a:round/>
                  <a:headEnd/>
                  <a:tailEnd/>
                </a:ln>
                <a:gradFill rotWithShape="0">
                  <a:gsLst>
                    <a:gs pos="0">
                      <a:srgbClr val="FFE701"/>
                    </a:gs>
                    <a:gs pos="100000">
                      <a:srgbClr val="FE3E02"/>
                    </a:gs>
                  </a:gsLst>
                  <a:lin ang="5400000" scaled="1"/>
                </a:gradFill>
                <a:latin typeface="Copperplate Gothic Bold"/>
              </a:rPr>
              <a:t>For Me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8A9630A-981C-4FA5-8333-BD4E3988AC3E}" type="slidenum">
              <a:rPr lang="en-US"/>
              <a:pPr/>
              <a:t>40</a:t>
            </a:fld>
            <a:endParaRPr lang="en-US"/>
          </a:p>
        </p:txBody>
      </p:sp>
      <p:sp>
        <p:nvSpPr>
          <p:cNvPr id="512002" name="Rectangle 2"/>
          <p:cNvSpPr>
            <a:spLocks noGrp="1" noChangeArrowheads="1"/>
          </p:cNvSpPr>
          <p:nvPr>
            <p:ph type="title"/>
          </p:nvPr>
        </p:nvSpPr>
        <p:spPr/>
        <p:txBody>
          <a:bodyPr/>
          <a:lstStyle/>
          <a:p>
            <a:r>
              <a:rPr lang="en-US"/>
              <a:t>Additional Resources</a:t>
            </a:r>
          </a:p>
        </p:txBody>
      </p:sp>
      <p:sp>
        <p:nvSpPr>
          <p:cNvPr id="512003" name="Rectangle 3"/>
          <p:cNvSpPr>
            <a:spLocks noGrp="1" noChangeArrowheads="1"/>
          </p:cNvSpPr>
          <p:nvPr>
            <p:ph type="body" idx="1"/>
          </p:nvPr>
        </p:nvSpPr>
        <p:spPr>
          <a:xfrm>
            <a:off x="0" y="685800"/>
            <a:ext cx="9509125" cy="6172200"/>
          </a:xfrm>
        </p:spPr>
        <p:txBody>
          <a:bodyPr/>
          <a:lstStyle/>
          <a:p>
            <a:r>
              <a:rPr lang="en-US" sz="2800"/>
              <a:t>Great Online Guideline for Slides</a:t>
            </a:r>
          </a:p>
          <a:p>
            <a:pPr lvl="2"/>
            <a:r>
              <a:rPr lang="en-US" sz="2600"/>
              <a:t>http://citnews.unl.edu/presentations/index.html</a:t>
            </a:r>
          </a:p>
          <a:p>
            <a:r>
              <a:rPr lang="en-US" sz="2800"/>
              <a:t>Free Internet tutorials on MS Office products</a:t>
            </a:r>
          </a:p>
          <a:p>
            <a:pPr lvl="1"/>
            <a:r>
              <a:rPr lang="en-US" sz="2600"/>
              <a:t> Basic Introductory Lessons</a:t>
            </a:r>
          </a:p>
          <a:p>
            <a:pPr lvl="2"/>
            <a:r>
              <a:rPr lang="en-US" sz="2000"/>
              <a:t>office.microsoft.com/en-us/assistance/HA011465331033.aspx</a:t>
            </a:r>
          </a:p>
          <a:p>
            <a:pPr lvl="3"/>
            <a:r>
              <a:rPr lang="en-US"/>
              <a:t>Get started with Publisher</a:t>
            </a:r>
          </a:p>
          <a:p>
            <a:pPr lvl="3"/>
            <a:r>
              <a:rPr lang="en-US"/>
              <a:t>Start editing in Word</a:t>
            </a:r>
          </a:p>
          <a:p>
            <a:pPr lvl="3"/>
            <a:r>
              <a:rPr lang="en-US"/>
              <a:t>Clip art basics</a:t>
            </a:r>
          </a:p>
          <a:p>
            <a:pPr lvl="3">
              <a:spcBef>
                <a:spcPct val="5000"/>
              </a:spcBef>
            </a:pPr>
            <a:r>
              <a:rPr lang="en-US"/>
              <a:t>Get to know Visio</a:t>
            </a:r>
          </a:p>
          <a:p>
            <a:pPr lvl="3">
              <a:spcBef>
                <a:spcPct val="5000"/>
              </a:spcBef>
            </a:pPr>
            <a:r>
              <a:rPr lang="en-US"/>
              <a:t>Visio shapes basics</a:t>
            </a:r>
          </a:p>
          <a:p>
            <a:pPr lvl="1">
              <a:spcBef>
                <a:spcPct val="0"/>
              </a:spcBef>
            </a:pPr>
            <a:r>
              <a:rPr lang="en-US" sz="2600"/>
              <a:t>More Detailed Tutorials</a:t>
            </a:r>
          </a:p>
          <a:p>
            <a:pPr lvl="2"/>
            <a:r>
              <a:rPr lang="en-US" sz="2000"/>
              <a:t>office.microsoft.com/en-us/training/default.aspx</a:t>
            </a:r>
            <a:endParaRPr lang="en-US"/>
          </a:p>
          <a:p>
            <a:pPr lvl="3"/>
            <a:r>
              <a:rPr lang="en-US" sz="2100"/>
              <a:t>PowerPoint:</a:t>
            </a:r>
          </a:p>
          <a:p>
            <a:pPr lvl="4">
              <a:lnSpc>
                <a:spcPct val="80000"/>
              </a:lnSpc>
              <a:spcBef>
                <a:spcPct val="5000"/>
              </a:spcBef>
            </a:pPr>
            <a:r>
              <a:rPr lang="en-US" sz="1800">
                <a:solidFill>
                  <a:srgbClr val="4D4D4D"/>
                </a:solidFill>
                <a:latin typeface="Arial" charset="0"/>
              </a:rPr>
              <a:t>Create your first presentation </a:t>
            </a:r>
          </a:p>
          <a:p>
            <a:pPr lvl="4">
              <a:lnSpc>
                <a:spcPct val="80000"/>
              </a:lnSpc>
              <a:spcBef>
                <a:spcPct val="5000"/>
              </a:spcBef>
            </a:pPr>
            <a:r>
              <a:rPr lang="en-US" sz="1800">
                <a:solidFill>
                  <a:srgbClr val="4D4D4D"/>
                </a:solidFill>
                <a:latin typeface="Arial" charset="0"/>
              </a:rPr>
              <a:t>Design efficiently with masters </a:t>
            </a:r>
          </a:p>
          <a:p>
            <a:pPr lvl="4">
              <a:lnSpc>
                <a:spcPct val="80000"/>
              </a:lnSpc>
              <a:spcBef>
                <a:spcPct val="5000"/>
              </a:spcBef>
            </a:pPr>
            <a:r>
              <a:rPr lang="en-US" sz="1800">
                <a:solidFill>
                  <a:srgbClr val="4D4D4D"/>
                </a:solidFill>
                <a:latin typeface="Arial" charset="0"/>
              </a:rPr>
              <a:t>Preset and custom animations</a:t>
            </a:r>
          </a:p>
          <a:p>
            <a:pPr lvl="3">
              <a:spcBef>
                <a:spcPct val="5000"/>
              </a:spcBef>
            </a:pPr>
            <a:r>
              <a:rPr lang="en-US" sz="2100"/>
              <a:t>Use Visio drawings in presentations, documents, and publications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ED38154B-365B-41E0-80E3-BA8F5FC840C4}" type="slidenum">
              <a:rPr lang="en-US"/>
              <a:pPr/>
              <a:t>41</a:t>
            </a:fld>
            <a:endParaRPr lang="en-US"/>
          </a:p>
        </p:txBody>
      </p:sp>
      <p:sp>
        <p:nvSpPr>
          <p:cNvPr id="632834" name="Rectangle 2"/>
          <p:cNvSpPr>
            <a:spLocks noGrp="1" noChangeArrowheads="1"/>
          </p:cNvSpPr>
          <p:nvPr>
            <p:ph type="title"/>
          </p:nvPr>
        </p:nvSpPr>
        <p:spPr/>
        <p:txBody>
          <a:bodyPr/>
          <a:lstStyle/>
          <a:p>
            <a:r>
              <a:rPr lang="en-US"/>
              <a:t>Effective Slide Presentations</a:t>
            </a:r>
          </a:p>
        </p:txBody>
      </p:sp>
      <p:sp>
        <p:nvSpPr>
          <p:cNvPr id="632835" name="Rectangle 3"/>
          <p:cNvSpPr>
            <a:spLocks noGrp="1" noChangeArrowheads="1"/>
          </p:cNvSpPr>
          <p:nvPr>
            <p:ph type="body" idx="1"/>
          </p:nvPr>
        </p:nvSpPr>
        <p:spPr>
          <a:xfrm>
            <a:off x="0" y="685800"/>
            <a:ext cx="9144000" cy="6172200"/>
          </a:xfrm>
        </p:spPr>
        <p:txBody>
          <a:bodyPr/>
          <a:lstStyle/>
          <a:p>
            <a:pPr marL="457200" indent="-457200"/>
            <a:r>
              <a:rPr lang="en-US"/>
              <a:t>Excellent presentations incorporate these elements:</a:t>
            </a:r>
          </a:p>
          <a:p>
            <a:pPr marL="871538" lvl="1" indent="-419100"/>
            <a:r>
              <a:rPr lang="en-US"/>
              <a:t>Audience interaction</a:t>
            </a:r>
          </a:p>
          <a:p>
            <a:pPr marL="871538" lvl="1" indent="-419100"/>
            <a:r>
              <a:rPr lang="en-US"/>
              <a:t>Clarity</a:t>
            </a:r>
          </a:p>
          <a:p>
            <a:pPr marL="871538" lvl="1" indent="-419100"/>
            <a:r>
              <a:rPr lang="en-US"/>
              <a:t>Enthusiasm</a:t>
            </a:r>
          </a:p>
          <a:p>
            <a:pPr marL="871538" lvl="1" indent="-419100"/>
            <a:r>
              <a:rPr lang="en-US"/>
              <a:t>Visuals</a:t>
            </a:r>
          </a:p>
          <a:p>
            <a:pPr marL="871538" lvl="1" indent="-419100"/>
            <a:r>
              <a:rPr lang="en-US"/>
              <a:t>Relevance</a:t>
            </a:r>
          </a:p>
          <a:p>
            <a:pPr marL="871538" lvl="1" indent="-419100"/>
            <a:r>
              <a:rPr lang="en-US"/>
              <a:t>Stories</a:t>
            </a:r>
          </a:p>
          <a:p>
            <a:pPr marL="871538" lvl="1" indent="-419100"/>
            <a:r>
              <a:rPr lang="en-US"/>
              <a:t>Humor</a:t>
            </a:r>
          </a:p>
          <a:p>
            <a:pPr marL="457200" indent="-457200"/>
            <a:r>
              <a:rPr lang="en-US"/>
              <a:t>Poorly-received presentations had these common deficiencies:</a:t>
            </a:r>
          </a:p>
          <a:p>
            <a:pPr marL="871538" lvl="1" indent="-419100"/>
            <a:r>
              <a:rPr lang="en-US"/>
              <a:t>Reading of slides</a:t>
            </a:r>
          </a:p>
          <a:p>
            <a:pPr marL="871538" lvl="1" indent="-419100"/>
            <a:r>
              <a:rPr lang="en-US"/>
              <a:t>Too much information</a:t>
            </a:r>
          </a:p>
          <a:p>
            <a:pPr marL="871538" lvl="1" indent="-419100"/>
            <a:r>
              <a:rPr lang="en-US"/>
              <a:t>Facility or equipment problems</a:t>
            </a:r>
          </a:p>
          <a:p>
            <a:pPr marL="871538" lvl="1" indent="-419100"/>
            <a:r>
              <a:rPr lang="en-US"/>
              <a:t>Monotone delivery</a:t>
            </a:r>
          </a:p>
        </p:txBody>
      </p:sp>
      <p:sp>
        <p:nvSpPr>
          <p:cNvPr id="632837" name="Rectangle 5"/>
          <p:cNvSpPr>
            <a:spLocks noChangeArrowheads="1"/>
          </p:cNvSpPr>
          <p:nvPr/>
        </p:nvSpPr>
        <p:spPr bwMode="auto">
          <a:xfrm>
            <a:off x="6846888" y="6354763"/>
            <a:ext cx="23479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b="0">
                <a:latin typeface="Arial" charset="0"/>
              </a:rPr>
              <a:t>From: Goodman_Presentations</a:t>
            </a:r>
            <a:r>
              <a:rPr lang="en-US">
                <a:latin typeface="Arial" charset="0"/>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88AC5550-AB86-4C80-BB13-7CD33A7A56F2}" type="slidenum">
              <a:rPr lang="en-US"/>
              <a:pPr/>
              <a:t>42</a:t>
            </a:fld>
            <a:endParaRPr lang="en-US"/>
          </a:p>
        </p:txBody>
      </p:sp>
      <p:sp>
        <p:nvSpPr>
          <p:cNvPr id="634882" name="Rectangle 2"/>
          <p:cNvSpPr>
            <a:spLocks noGrp="1" noChangeArrowheads="1"/>
          </p:cNvSpPr>
          <p:nvPr>
            <p:ph type="title"/>
          </p:nvPr>
        </p:nvSpPr>
        <p:spPr/>
        <p:txBody>
          <a:bodyPr/>
          <a:lstStyle/>
          <a:p>
            <a:r>
              <a:rPr lang="en-US"/>
              <a:t>Effective Slide Presentations</a:t>
            </a:r>
          </a:p>
        </p:txBody>
      </p:sp>
      <p:sp>
        <p:nvSpPr>
          <p:cNvPr id="634883" name="Rectangle 3"/>
          <p:cNvSpPr>
            <a:spLocks noGrp="1" noChangeArrowheads="1"/>
          </p:cNvSpPr>
          <p:nvPr>
            <p:ph type="body" idx="1"/>
          </p:nvPr>
        </p:nvSpPr>
        <p:spPr>
          <a:xfrm>
            <a:off x="0" y="685800"/>
            <a:ext cx="9144000" cy="6172200"/>
          </a:xfrm>
        </p:spPr>
        <p:txBody>
          <a:bodyPr/>
          <a:lstStyle/>
          <a:p>
            <a:pPr marL="457200" indent="-457200"/>
            <a:r>
              <a:rPr lang="en-US"/>
              <a:t>PowerPoint Annoyances. </a:t>
            </a:r>
            <a:br>
              <a:rPr lang="en-US"/>
            </a:br>
            <a:r>
              <a:rPr lang="en-US"/>
              <a:t>One survey showed these audience reactions:</a:t>
            </a:r>
          </a:p>
          <a:p>
            <a:pPr marL="871538" lvl="1" indent="-419100"/>
            <a:r>
              <a:rPr lang="en-US"/>
              <a:t>Speaker reading slides			60%</a:t>
            </a:r>
          </a:p>
          <a:p>
            <a:pPr marL="871538" lvl="1" indent="-419100"/>
            <a:r>
              <a:rPr lang="en-US"/>
              <a:t>Text too small				51%</a:t>
            </a:r>
          </a:p>
          <a:p>
            <a:pPr marL="871538" lvl="1" indent="-419100"/>
            <a:r>
              <a:rPr lang="en-US"/>
              <a:t>Full sentences instead of bullet points	48%</a:t>
            </a:r>
          </a:p>
          <a:p>
            <a:pPr marL="871538" lvl="1" indent="-419100"/>
            <a:r>
              <a:rPr lang="en-US"/>
              <a:t>Unreadable color usage			37%</a:t>
            </a:r>
          </a:p>
          <a:p>
            <a:pPr marL="871538" lvl="1" indent="-419100"/>
            <a:r>
              <a:rPr lang="en-US"/>
              <a:t>Moving/flying text or graphics		25%</a:t>
            </a:r>
          </a:p>
          <a:p>
            <a:pPr marL="871538" lvl="1" indent="-419100"/>
            <a:r>
              <a:rPr lang="en-US"/>
              <a:t>Annoying use of sounds			22%</a:t>
            </a:r>
          </a:p>
          <a:p>
            <a:pPr marL="871538" lvl="1" indent="-419100"/>
            <a:r>
              <a:rPr lang="en-US"/>
              <a:t>Overly complex diagrams or charts	22%</a:t>
            </a:r>
          </a:p>
        </p:txBody>
      </p:sp>
      <p:sp>
        <p:nvSpPr>
          <p:cNvPr id="634885" name="Rectangle 5"/>
          <p:cNvSpPr>
            <a:spLocks noChangeArrowheads="1"/>
          </p:cNvSpPr>
          <p:nvPr/>
        </p:nvSpPr>
        <p:spPr bwMode="auto">
          <a:xfrm>
            <a:off x="4114800" y="6354763"/>
            <a:ext cx="50530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b="0">
                <a:latin typeface="Arial" charset="0"/>
              </a:rPr>
              <a:t>From: http://www.thinkoutsidetheslide.com/articles/pptsurvey_article.htm</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D5C5ACC3-F460-4611-8E9B-1DB4DA2AF63C}" type="slidenum">
              <a:rPr lang="en-US"/>
              <a:pPr/>
              <a:t>43</a:t>
            </a:fld>
            <a:endParaRPr lang="en-US"/>
          </a:p>
        </p:txBody>
      </p:sp>
      <p:sp>
        <p:nvSpPr>
          <p:cNvPr id="636930" name="Rectangle 2"/>
          <p:cNvSpPr>
            <a:spLocks noGrp="1" noChangeArrowheads="1"/>
          </p:cNvSpPr>
          <p:nvPr>
            <p:ph type="title"/>
          </p:nvPr>
        </p:nvSpPr>
        <p:spPr/>
        <p:txBody>
          <a:bodyPr/>
          <a:lstStyle/>
          <a:p>
            <a:r>
              <a:rPr lang="en-US"/>
              <a:t>Effective Slide Presentations</a:t>
            </a:r>
          </a:p>
        </p:txBody>
      </p:sp>
      <p:sp>
        <p:nvSpPr>
          <p:cNvPr id="636931" name="Rectangle 3"/>
          <p:cNvSpPr>
            <a:spLocks noGrp="1" noChangeArrowheads="1"/>
          </p:cNvSpPr>
          <p:nvPr>
            <p:ph type="body" idx="1"/>
          </p:nvPr>
        </p:nvSpPr>
        <p:spPr>
          <a:xfrm>
            <a:off x="0" y="685800"/>
            <a:ext cx="9144000" cy="6172200"/>
          </a:xfrm>
        </p:spPr>
        <p:txBody>
          <a:bodyPr/>
          <a:lstStyle/>
          <a:p>
            <a:pPr marL="457200" indent="-457200">
              <a:lnSpc>
                <a:spcPct val="90000"/>
              </a:lnSpc>
            </a:pPr>
            <a:r>
              <a:rPr lang="en-US"/>
              <a:t>Other common complaints</a:t>
            </a:r>
          </a:p>
          <a:p>
            <a:pPr marL="871538" lvl="1" indent="-419100">
              <a:lnSpc>
                <a:spcPct val="80000"/>
              </a:lnSpc>
            </a:pPr>
            <a:r>
              <a:rPr lang="en-US" sz="2400"/>
              <a:t>Poor Preparation of the Presentation </a:t>
            </a:r>
          </a:p>
          <a:p>
            <a:pPr marL="1328738" lvl="2" indent="-419100">
              <a:lnSpc>
                <a:spcPct val="80000"/>
              </a:lnSpc>
            </a:pPr>
            <a:r>
              <a:rPr lang="en-US" sz="2400"/>
              <a:t>Presenter simply copies the text of a report onto slides. Slides should support the message, not substitute for the presenter or for a more detailed handout. Presenters need to connect with the audience instead of hiding behind the slides.</a:t>
            </a:r>
          </a:p>
          <a:p>
            <a:pPr marL="871538" lvl="1" indent="-419100">
              <a:lnSpc>
                <a:spcPct val="80000"/>
              </a:lnSpc>
            </a:pPr>
            <a:r>
              <a:rPr lang="en-US" sz="2400"/>
              <a:t>Balance of Slide Elements</a:t>
            </a:r>
          </a:p>
          <a:p>
            <a:pPr marL="1328738" lvl="2" indent="-419100">
              <a:lnSpc>
                <a:spcPct val="80000"/>
              </a:lnSpc>
            </a:pPr>
            <a:r>
              <a:rPr lang="en-US" sz="2400"/>
              <a:t>People find too much text or too much fancy graphics and multimedia a big turn off. These two extremes do not work well. A balanced approach is called for.</a:t>
            </a:r>
          </a:p>
          <a:p>
            <a:pPr marL="871538" lvl="1" indent="-419100">
              <a:lnSpc>
                <a:spcPct val="80000"/>
              </a:lnSpc>
            </a:pPr>
            <a:r>
              <a:rPr lang="en-US" sz="2400"/>
              <a:t>Not Knowing How to Use the Technology </a:t>
            </a:r>
          </a:p>
          <a:p>
            <a:pPr marL="1328738" lvl="2" indent="-419100">
              <a:lnSpc>
                <a:spcPct val="80000"/>
              </a:lnSpc>
            </a:pPr>
            <a:r>
              <a:rPr lang="en-US" sz="2400"/>
              <a:t>Presenters should learn how to set their technology up, so it looks professional and smoothly moves between slides. Awkward usage of technology detracts from the message being delivered.</a:t>
            </a:r>
          </a:p>
        </p:txBody>
      </p:sp>
      <p:sp>
        <p:nvSpPr>
          <p:cNvPr id="636932" name="Rectangle 4"/>
          <p:cNvSpPr>
            <a:spLocks noChangeArrowheads="1"/>
          </p:cNvSpPr>
          <p:nvPr/>
        </p:nvSpPr>
        <p:spPr bwMode="auto">
          <a:xfrm>
            <a:off x="4114800" y="6354763"/>
            <a:ext cx="50530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b="0">
                <a:latin typeface="Arial" charset="0"/>
              </a:rPr>
              <a:t>From: http://www.thinkoutsidetheslide.com/articles/pptsurvey_article.htm</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0"/>
          </p:nvPr>
        </p:nvSpPr>
        <p:spPr/>
        <p:txBody>
          <a:bodyPr/>
          <a:lstStyle/>
          <a:p>
            <a:fld id="{C651A3C0-75E3-4086-A644-D83109C589D7}" type="slidenum">
              <a:rPr lang="en-US"/>
              <a:pPr/>
              <a:t>44</a:t>
            </a:fld>
            <a:endParaRPr lang="en-US"/>
          </a:p>
        </p:txBody>
      </p:sp>
      <p:sp>
        <p:nvSpPr>
          <p:cNvPr id="513026" name="Rectangle 2"/>
          <p:cNvSpPr>
            <a:spLocks noGrp="1" noChangeArrowheads="1"/>
          </p:cNvSpPr>
          <p:nvPr>
            <p:ph type="title"/>
          </p:nvPr>
        </p:nvSpPr>
        <p:spPr/>
        <p:txBody>
          <a:bodyPr/>
          <a:lstStyle/>
          <a:p>
            <a:r>
              <a:rPr lang="en-US"/>
              <a:t>Demo of PowerPoint's Graphic Abilities</a:t>
            </a:r>
          </a:p>
        </p:txBody>
      </p:sp>
      <p:sp>
        <p:nvSpPr>
          <p:cNvPr id="513029" name="AutoShape 5" descr="PALMS"/>
          <p:cNvSpPr>
            <a:spLocks noChangeArrowheads="1"/>
          </p:cNvSpPr>
          <p:nvPr/>
        </p:nvSpPr>
        <p:spPr bwMode="auto">
          <a:xfrm>
            <a:off x="5773738" y="1138238"/>
            <a:ext cx="2559050" cy="2255837"/>
          </a:xfrm>
          <a:prstGeom prst="sun">
            <a:avLst>
              <a:gd name="adj" fmla="val 25000"/>
            </a:avLst>
          </a:prstGeom>
          <a:blipFill dpi="0" rotWithShape="0">
            <a:blip r:embed="rId3"/>
            <a:srcRect/>
            <a:stretch>
              <a:fillRect/>
            </a:stretch>
          </a:blipFill>
          <a:ln w="9525">
            <a:miter lim="800000"/>
            <a:headEnd/>
            <a:tailEnd/>
          </a:ln>
          <a:effectLst/>
          <a:scene3d>
            <a:camera prst="legacyPerspectiveBottomLeft"/>
            <a:lightRig rig="legacyFlat3" dir="t"/>
          </a:scene3d>
          <a:sp3d extrusionH="121893000" prstMaterial="legacyMatte">
            <a:bevelT w="13500" h="13500" prst="angle"/>
            <a:bevelB w="13500" h="13500" prst="angle"/>
            <a:extrusionClr>
              <a:srgbClr val="FFFF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pPr algn="ctr" eaLnBrk="0" hangingPunct="0"/>
            <a:endParaRPr lang="en-US" sz="2400" b="0">
              <a:latin typeface="Times New Roman" pitchFamily="18" charset="0"/>
            </a:endParaRPr>
          </a:p>
        </p:txBody>
      </p:sp>
      <p:sp>
        <p:nvSpPr>
          <p:cNvPr id="513030" name="AutoShape 6" descr="CLOUDS"/>
          <p:cNvSpPr>
            <a:spLocks noChangeArrowheads="1"/>
          </p:cNvSpPr>
          <p:nvPr/>
        </p:nvSpPr>
        <p:spPr bwMode="auto">
          <a:xfrm>
            <a:off x="2103438" y="4525963"/>
            <a:ext cx="2362200" cy="1676400"/>
          </a:xfrm>
          <a:prstGeom prst="cloudCallout">
            <a:avLst>
              <a:gd name="adj1" fmla="val -128694"/>
              <a:gd name="adj2" fmla="val 75662"/>
            </a:avLst>
          </a:prstGeom>
          <a:blipFill dpi="0" rotWithShape="0">
            <a:blip r:embed="rId4"/>
            <a:srcRect/>
            <a:stretch>
              <a:fillRect/>
            </a:stretch>
          </a:blipFill>
          <a:ln>
            <a:noFill/>
          </a:ln>
          <a:effectLst>
            <a:outerShdw dist="107763" dir="2700000" algn="ctr" rotWithShape="0">
              <a:srgbClr val="808080"/>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0" hangingPunct="0"/>
            <a:endParaRPr lang="en-US" sz="2400" b="0">
              <a:latin typeface="Times New Roman" pitchFamily="18" charset="0"/>
            </a:endParaRPr>
          </a:p>
        </p:txBody>
      </p:sp>
      <p:sp>
        <p:nvSpPr>
          <p:cNvPr id="513032" name="Rectangle 8"/>
          <p:cNvSpPr>
            <a:spLocks noGrp="1" noChangeArrowheads="1"/>
          </p:cNvSpPr>
          <p:nvPr>
            <p:ph type="body" idx="1"/>
          </p:nvPr>
        </p:nvSpPr>
        <p:spPr>
          <a:xfrm>
            <a:off x="0" y="685800"/>
            <a:ext cx="9144000" cy="6172200"/>
          </a:xfrm>
          <a:noFill/>
          <a:ln/>
        </p:spPr>
        <p:txBody>
          <a:bodyPr/>
          <a:lstStyle/>
          <a:p>
            <a:pPr marL="0" indent="0">
              <a:buNone/>
            </a:pPr>
            <a:endParaRPr lang="en-US" dirty="0"/>
          </a:p>
        </p:txBody>
      </p:sp>
      <p:pic>
        <p:nvPicPr>
          <p:cNvPr id="513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563" y="1203325"/>
            <a:ext cx="4481512" cy="332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037"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4075" y="4527550"/>
            <a:ext cx="4148138" cy="211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3035" name="WordArt 11" descr="is-sa1"/>
          <p:cNvSpPr>
            <a:spLocks noChangeArrowheads="1" noChangeShapeType="1" noTextEdit="1"/>
          </p:cNvSpPr>
          <p:nvPr/>
        </p:nvSpPr>
        <p:spPr bwMode="auto">
          <a:xfrm>
            <a:off x="4846638" y="5054600"/>
            <a:ext cx="1466850" cy="963613"/>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blipFill dpi="0" rotWithShape="1">
                  <a:blip r:embed="rId7">
                    <a:alphaModFix amt="50000"/>
                  </a:blip>
                  <a:srcRect/>
                  <a:stretch>
                    <a:fillRect/>
                  </a:stretch>
                </a:blipFill>
                <a:effectLst>
                  <a:outerShdw dist="45791" dir="2021404" algn="ctr" rotWithShape="0">
                    <a:srgbClr val="9999FF"/>
                  </a:outerShdw>
                </a:effectLst>
                <a:latin typeface="Gill Sans Ultra Bold"/>
              </a:rPr>
              <a:t>IS</a:t>
            </a:r>
          </a:p>
        </p:txBody>
      </p:sp>
      <p:sp>
        <p:nvSpPr>
          <p:cNvPr id="513036" name="WordArt 12" descr="is-sa2s"/>
          <p:cNvSpPr>
            <a:spLocks noChangeArrowheads="1" noChangeShapeType="1" noTextEdit="1"/>
          </p:cNvSpPr>
          <p:nvPr/>
        </p:nvSpPr>
        <p:spPr bwMode="auto">
          <a:xfrm>
            <a:off x="6492875" y="5054600"/>
            <a:ext cx="2101850" cy="923925"/>
          </a:xfrm>
          <a:prstGeom prst="rect">
            <a:avLst/>
          </a:prstGeom>
        </p:spPr>
        <p:txBody>
          <a:bodyPr wrap="none" fromWordArt="1">
            <a:prstTxWarp prst="textPlain">
              <a:avLst>
                <a:gd name="adj" fmla="val 50000"/>
              </a:avLst>
            </a:prstTxWarp>
          </a:bodyPr>
          <a:lstStyle/>
          <a:p>
            <a:pPr algn="ctr"/>
            <a:r>
              <a:rPr lang="en-US" sz="3600" kern="10">
                <a:ln w="12700">
                  <a:solidFill>
                    <a:srgbClr val="3333CC"/>
                  </a:solidFill>
                  <a:round/>
                  <a:headEnd/>
                  <a:tailEnd/>
                </a:ln>
                <a:blipFill dpi="0" rotWithShape="1">
                  <a:blip r:embed="rId8">
                    <a:alphaModFix amt="50000"/>
                  </a:blip>
                  <a:srcRect/>
                  <a:stretch>
                    <a:fillRect/>
                  </a:stretch>
                </a:blipFill>
                <a:effectLst>
                  <a:outerShdw dist="45791" dir="2021404" algn="ctr" rotWithShape="0">
                    <a:srgbClr val="9999FF"/>
                  </a:outerShdw>
                </a:effectLst>
                <a:latin typeface="Gill Sans Ultra Bold"/>
              </a:rPr>
              <a:t>SA</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p:txBody>
          <a:bodyPr/>
          <a:lstStyle/>
          <a:p>
            <a:fld id="{3A4ADD15-49BF-4370-846E-674DE93435FB}" type="slidenum">
              <a:rPr lang="en-US"/>
              <a:pPr/>
              <a:t>45</a:t>
            </a:fld>
            <a:endParaRPr lang="en-US"/>
          </a:p>
        </p:txBody>
      </p:sp>
      <p:pic>
        <p:nvPicPr>
          <p:cNvPr id="663554" name="Picture 2" descr="USC-Logo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63555" name="Picture 3" descr="USC-Log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96100"/>
          </a:xfrm>
          <a:prstGeom prst="rect">
            <a:avLst/>
          </a:prstGeom>
          <a:noFill/>
          <a:extLst>
            <a:ext uri="{909E8E84-426E-40DD-AFC4-6F175D3DCCD1}">
              <a14:hiddenFill xmlns:a14="http://schemas.microsoft.com/office/drawing/2010/main">
                <a:solidFill>
                  <a:srgbClr val="FFFFFF"/>
                </a:solidFill>
              </a14:hiddenFill>
            </a:ext>
          </a:extLst>
        </p:spPr>
      </p:pic>
      <p:sp>
        <p:nvSpPr>
          <p:cNvPr id="663556" name="Text Box 4"/>
          <p:cNvSpPr txBox="1">
            <a:spLocks noChangeArrowheads="1"/>
          </p:cNvSpPr>
          <p:nvPr/>
        </p:nvSpPr>
        <p:spPr bwMode="auto">
          <a:xfrm>
            <a:off x="19050" y="5381625"/>
            <a:ext cx="8270875"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4D4D4D">
                      <a:alpha val="50000"/>
                    </a:srgbClr>
                  </a:outerShdw>
                </a:effectLst>
              </a14:hiddenEffects>
            </a:ext>
          </a:extLst>
        </p:spPr>
        <p:txBody>
          <a:bodyPr wrap="none" lIns="0" tIns="0" rIns="0" bIns="0">
            <a:spAutoFit/>
          </a:bodyPr>
          <a:lstStyle/>
          <a:p>
            <a:r>
              <a:rPr lang="en-US" sz="7200">
                <a:solidFill>
                  <a:srgbClr val="FFCC00"/>
                </a:solidFill>
                <a:latin typeface="Bradley Hand ITC" pitchFamily="66" charset="0"/>
              </a:rPr>
              <a:t>Lights out in London</a:t>
            </a:r>
          </a:p>
        </p:txBody>
      </p:sp>
      <p:sp>
        <p:nvSpPr>
          <p:cNvPr id="663557" name="AutoShape 5"/>
          <p:cNvSpPr>
            <a:spLocks noChangeArrowheads="1"/>
          </p:cNvSpPr>
          <p:nvPr/>
        </p:nvSpPr>
        <p:spPr bwMode="auto">
          <a:xfrm>
            <a:off x="-274638" y="-46038"/>
            <a:ext cx="1828801" cy="1828801"/>
          </a:xfrm>
          <a:prstGeom prst="star32">
            <a:avLst>
              <a:gd name="adj" fmla="val 12065"/>
            </a:avLst>
          </a:prstGeom>
          <a:gradFill rotWithShape="1">
            <a:gsLst>
              <a:gs pos="0">
                <a:srgbClr val="FFFF66"/>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558" name="Rectangle 6"/>
          <p:cNvSpPr>
            <a:spLocks noChangeArrowheads="1"/>
          </p:cNvSpPr>
          <p:nvPr/>
        </p:nvSpPr>
        <p:spPr bwMode="auto">
          <a:xfrm>
            <a:off x="-76200" y="5348288"/>
            <a:ext cx="419100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7200">
                <a:solidFill>
                  <a:srgbClr val="FFCC00"/>
                </a:solidFill>
                <a:latin typeface="Bradley Hand ITC" pitchFamily="66" charset="0"/>
              </a:rPr>
              <a:t>Lights out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63557"/>
                                        </p:tgtEl>
                                        <p:attrNameLst>
                                          <p:attrName>style.visibility</p:attrName>
                                        </p:attrNameLst>
                                      </p:cBhvr>
                                      <p:to>
                                        <p:strVal val="visible"/>
                                      </p:to>
                                    </p:set>
                                    <p:animEffect transition="in" filter="dissolve">
                                      <p:cBhvr>
                                        <p:cTn id="7" dur="2000"/>
                                        <p:tgtEl>
                                          <p:spTgt spid="663557"/>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663555"/>
                                        </p:tgtEl>
                                        <p:attrNameLst>
                                          <p:attrName>style.visibility</p:attrName>
                                        </p:attrNameLst>
                                      </p:cBhvr>
                                      <p:to>
                                        <p:strVal val="visible"/>
                                      </p:to>
                                    </p:set>
                                    <p:animEffect transition="in" filter="fade">
                                      <p:cBhvr>
                                        <p:cTn id="11" dur="2000"/>
                                        <p:tgtEl>
                                          <p:spTgt spid="663555"/>
                                        </p:tgtEl>
                                      </p:cBhvr>
                                    </p:animEffect>
                                  </p:childTnLst>
                                </p:cTn>
                              </p:par>
                            </p:childTnLst>
                          </p:cTn>
                        </p:par>
                        <p:par>
                          <p:cTn id="12" fill="hold" nodeType="afterGroup">
                            <p:stCondLst>
                              <p:cond delay="4000"/>
                            </p:stCondLst>
                            <p:childTnLst>
                              <p:par>
                                <p:cTn id="13" presetID="56" presetClass="entr" presetSubtype="0" fill="hold" grpId="0" nodeType="afterEffect">
                                  <p:stCondLst>
                                    <p:cond delay="1000"/>
                                  </p:stCondLst>
                                  <p:iterate type="lt">
                                    <p:tmPct val="10000"/>
                                  </p:iterate>
                                  <p:childTnLst>
                                    <p:set>
                                      <p:cBhvr>
                                        <p:cTn id="14" dur="1" fill="hold">
                                          <p:stCondLst>
                                            <p:cond delay="0"/>
                                          </p:stCondLst>
                                        </p:cTn>
                                        <p:tgtEl>
                                          <p:spTgt spid="663556"/>
                                        </p:tgtEl>
                                        <p:attrNameLst>
                                          <p:attrName>style.visibility</p:attrName>
                                        </p:attrNameLst>
                                      </p:cBhvr>
                                      <p:to>
                                        <p:strVal val="visible"/>
                                      </p:to>
                                    </p:set>
                                    <p:anim by="(-#ppt_w*2)" calcmode="lin" valueType="num">
                                      <p:cBhvr rctx="PPT">
                                        <p:cTn id="15" dur="1000" autoRev="1" fill="hold">
                                          <p:stCondLst>
                                            <p:cond delay="0"/>
                                          </p:stCondLst>
                                        </p:cTn>
                                        <p:tgtEl>
                                          <p:spTgt spid="663556"/>
                                        </p:tgtEl>
                                        <p:attrNameLst>
                                          <p:attrName>ppt_w</p:attrName>
                                        </p:attrNameLst>
                                      </p:cBhvr>
                                    </p:anim>
                                    <p:anim by="(#ppt_w*0.50)" calcmode="lin" valueType="num">
                                      <p:cBhvr>
                                        <p:cTn id="16" dur="1000" decel="50000" autoRev="1" fill="hold">
                                          <p:stCondLst>
                                            <p:cond delay="0"/>
                                          </p:stCondLst>
                                        </p:cTn>
                                        <p:tgtEl>
                                          <p:spTgt spid="663556"/>
                                        </p:tgtEl>
                                        <p:attrNameLst>
                                          <p:attrName>ppt_x</p:attrName>
                                        </p:attrNameLst>
                                      </p:cBhvr>
                                    </p:anim>
                                    <p:anim from="(-#ppt_h/2)" to="(#ppt_y)" calcmode="lin" valueType="num">
                                      <p:cBhvr>
                                        <p:cTn id="17" dur="2000" fill="hold">
                                          <p:stCondLst>
                                            <p:cond delay="0"/>
                                          </p:stCondLst>
                                        </p:cTn>
                                        <p:tgtEl>
                                          <p:spTgt spid="663556"/>
                                        </p:tgtEl>
                                        <p:attrNameLst>
                                          <p:attrName>ppt_y</p:attrName>
                                        </p:attrNameLst>
                                      </p:cBhvr>
                                    </p:anim>
                                    <p:animRot by="21600000">
                                      <p:cBhvr>
                                        <p:cTn id="18" dur="2000" fill="hold">
                                          <p:stCondLst>
                                            <p:cond delay="0"/>
                                          </p:stCondLst>
                                        </p:cTn>
                                        <p:tgtEl>
                                          <p:spTgt spid="6635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3556" grpId="0"/>
      <p:bldP spid="66355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p:txBody>
          <a:bodyPr/>
          <a:lstStyle/>
          <a:p>
            <a:fld id="{0AB44CD9-B6FD-431D-B492-46CA945F6344}" type="slidenum">
              <a:rPr lang="en-US"/>
              <a:pPr/>
              <a:t>46</a:t>
            </a:fld>
            <a:endParaRPr lang="en-US"/>
          </a:p>
        </p:txBody>
      </p:sp>
      <p:pic>
        <p:nvPicPr>
          <p:cNvPr id="665602" name="Picture 2" descr="USC-Logo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65603" name="Text Box 3"/>
          <p:cNvSpPr txBox="1">
            <a:spLocks noChangeArrowheads="1"/>
          </p:cNvSpPr>
          <p:nvPr/>
        </p:nvSpPr>
        <p:spPr bwMode="auto">
          <a:xfrm>
            <a:off x="3886200" y="-473075"/>
            <a:ext cx="5249863"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4D4D4D">
                      <a:alpha val="50000"/>
                    </a:srgbClr>
                  </a:outerShdw>
                </a:effectLst>
              </a14:hiddenEffects>
            </a:ext>
          </a:extLst>
        </p:spPr>
        <p:txBody>
          <a:bodyPr wrap="none" lIns="0" tIns="0" rIns="0" bIns="0">
            <a:spAutoFit/>
          </a:bodyPr>
          <a:lstStyle/>
          <a:p>
            <a:r>
              <a:rPr lang="en-US" sz="15600">
                <a:solidFill>
                  <a:srgbClr val="64FFFF"/>
                </a:solidFill>
                <a:latin typeface="Bradley Hand ITC" pitchFamily="66" charset="0"/>
              </a:rPr>
              <a:t>USCC</a:t>
            </a:r>
          </a:p>
        </p:txBody>
      </p:sp>
      <p:sp>
        <p:nvSpPr>
          <p:cNvPr id="665604" name="Text Box 4"/>
          <p:cNvSpPr txBox="1">
            <a:spLocks noChangeArrowheads="1"/>
          </p:cNvSpPr>
          <p:nvPr/>
        </p:nvSpPr>
        <p:spPr bwMode="auto">
          <a:xfrm>
            <a:off x="-25400" y="4989513"/>
            <a:ext cx="4005263"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4D4D4D">
                      <a:alpha val="50000"/>
                    </a:srgbClr>
                  </a:outerShdw>
                </a:effectLst>
              </a14:hiddenEffects>
            </a:ext>
          </a:extLst>
        </p:spPr>
        <p:txBody>
          <a:bodyPr wrap="none" lIns="0" tIns="0" rIns="0" bIns="0">
            <a:spAutoFit/>
          </a:bodyPr>
          <a:lstStyle/>
          <a:p>
            <a:r>
              <a:rPr lang="en-US" sz="15600">
                <a:solidFill>
                  <a:srgbClr val="64FFFF"/>
                </a:solidFill>
                <a:latin typeface="Bradley Hand ITC" pitchFamily="66" charset="0"/>
              </a:rPr>
              <a:t>TAG</a:t>
            </a:r>
          </a:p>
        </p:txBody>
      </p:sp>
      <p:sp>
        <p:nvSpPr>
          <p:cNvPr id="665605" name="AutoShape 5"/>
          <p:cNvSpPr>
            <a:spLocks noChangeArrowheads="1"/>
          </p:cNvSpPr>
          <p:nvPr/>
        </p:nvSpPr>
        <p:spPr bwMode="auto">
          <a:xfrm>
            <a:off x="7132638" y="3154363"/>
            <a:ext cx="822325" cy="762000"/>
          </a:xfrm>
          <a:prstGeom prst="star32">
            <a:avLst>
              <a:gd name="adj" fmla="val 19690"/>
            </a:avLst>
          </a:prstGeom>
          <a:gradFill rotWithShape="1">
            <a:gsLst>
              <a:gs pos="0">
                <a:srgbClr val="0066FF"/>
              </a:gs>
              <a:gs pos="100000">
                <a:srgbClr val="CCFFFF"/>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06" name="Text Box 6"/>
          <p:cNvSpPr txBox="1">
            <a:spLocks noChangeArrowheads="1"/>
          </p:cNvSpPr>
          <p:nvPr/>
        </p:nvSpPr>
        <p:spPr bwMode="auto">
          <a:xfrm>
            <a:off x="284163" y="2239963"/>
            <a:ext cx="8677275" cy="1633537"/>
          </a:xfrm>
          <a:prstGeom prst="rect">
            <a:avLst/>
          </a:prstGeom>
          <a:noFill/>
          <a:ln>
            <a:noFill/>
          </a:ln>
          <a:effectLst>
            <a:outerShdw dist="35921" dir="2700000" algn="ctr" rotWithShape="0">
              <a:schemeClr val="accent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lnSpc>
                <a:spcPct val="85000"/>
              </a:lnSpc>
            </a:pPr>
            <a:r>
              <a:rPr lang="en-US" sz="7200" b="0">
                <a:solidFill>
                  <a:srgbClr val="0066FF"/>
                </a:solidFill>
                <a:latin typeface="Copperplate Gothic Bold" pitchFamily="34" charset="0"/>
              </a:rPr>
              <a:t>Crazy Fun Stuff</a:t>
            </a:r>
          </a:p>
          <a:p>
            <a:pPr algn="ctr"/>
            <a:r>
              <a:rPr lang="en-US" sz="4000" b="0">
                <a:solidFill>
                  <a:srgbClr val="0066FF"/>
                </a:solidFill>
                <a:latin typeface="Copperplate Gothic Bold" pitchFamily="34" charset="0"/>
              </a:rPr>
              <a:t>•PowerPoint  •Animations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fill="hold" grpId="0" nodeType="afterEffect">
                                  <p:stCondLst>
                                    <p:cond delay="0"/>
                                  </p:stCondLst>
                                  <p:childTnLst>
                                    <p:animClr clrSpc="rgb" dir="cw">
                                      <p:cBhvr override="childStyle">
                                        <p:cTn id="6" dur="2000" fill="hold"/>
                                        <p:tgtEl>
                                          <p:spTgt spid="665606"/>
                                        </p:tgtEl>
                                        <p:attrNameLst>
                                          <p:attrName>style.color</p:attrName>
                                        </p:attrNameLst>
                                      </p:cBhvr>
                                      <p:to>
                                        <a:srgbClr val="64FFFF"/>
                                      </p:to>
                                    </p:animClr>
                                  </p:childTnLst>
                                </p:cTn>
                              </p:par>
                              <p:par>
                                <p:cTn id="7" presetID="3" presetClass="emph" presetSubtype="2" fill="hold" grpId="0" nodeType="withEffect">
                                  <p:stCondLst>
                                    <p:cond delay="0"/>
                                  </p:stCondLst>
                                  <p:childTnLst>
                                    <p:animClr clrSpc="rgb" dir="cw">
                                      <p:cBhvr override="childStyle">
                                        <p:cTn id="8" dur="2000" fill="hold"/>
                                        <p:tgtEl>
                                          <p:spTgt spid="665603"/>
                                        </p:tgtEl>
                                        <p:attrNameLst>
                                          <p:attrName>style.color</p:attrName>
                                        </p:attrNameLst>
                                      </p:cBhvr>
                                      <p:to>
                                        <a:srgbClr val="0066FF"/>
                                      </p:to>
                                    </p:animClr>
                                  </p:childTnLst>
                                </p:cTn>
                              </p:par>
                              <p:par>
                                <p:cTn id="9" presetID="3" presetClass="emph" presetSubtype="2" fill="hold" grpId="0" nodeType="withEffect">
                                  <p:stCondLst>
                                    <p:cond delay="0"/>
                                  </p:stCondLst>
                                  <p:childTnLst>
                                    <p:animClr clrSpc="rgb" dir="cw">
                                      <p:cBhvr override="childStyle">
                                        <p:cTn id="10" dur="2000" fill="hold"/>
                                        <p:tgtEl>
                                          <p:spTgt spid="665604"/>
                                        </p:tgtEl>
                                        <p:attrNameLst>
                                          <p:attrName>style.color</p:attrName>
                                        </p:attrNameLst>
                                      </p:cBhvr>
                                      <p:to>
                                        <a:srgbClr val="0066FF"/>
                                      </p:to>
                                    </p:animClr>
                                  </p:childTnLst>
                                </p:cTn>
                              </p:par>
                            </p:childTnLst>
                          </p:cTn>
                        </p:par>
                        <p:par>
                          <p:cTn id="11" fill="hold" nodeType="afterGroup">
                            <p:stCondLst>
                              <p:cond delay="2000"/>
                            </p:stCondLst>
                            <p:childTnLst>
                              <p:par>
                                <p:cTn id="12" presetID="0" presetClass="path" presetSubtype="0" accel="50000" decel="50000" fill="hold" grpId="0" nodeType="afterEffect">
                                  <p:stCondLst>
                                    <p:cond delay="0"/>
                                  </p:stCondLst>
                                  <p:childTnLst>
                                    <p:animMotion origin="layout" path="M 0.02465 7.40741E-7 C -0.22135 0.08611 -0.46667 0.17222 -0.57587 0.18773 C -0.6849 0.20324 -0.68507 0.17199 -0.6309 0.09282 C -0.57656 0.01366 -0.28212 -0.23357 -0.25052 -0.28773 C -0.21806 -0.3419 -0.40087 -0.26551 -0.43906 -0.23171 C -0.47726 -0.19792 -0.49219 -0.12361 -0.47847 -0.08426 C -0.46476 -0.04491 -0.40868 -0.01482 -0.3559 0.00509 C -0.30312 0.025 -0.25104 0.04606 -0.16163 0.03495 C -0.0717 0.02384 0.12535 -0.04491 0.18247 -0.06157 " pathEditMode="relative" rAng="0" ptsTypes="aaaaaaaaA">
                                      <p:cBhvr>
                                        <p:cTn id="13" dur="5000" fill="hold"/>
                                        <p:tgtEl>
                                          <p:spTgt spid="665605"/>
                                        </p:tgtEl>
                                        <p:attrNameLst>
                                          <p:attrName>ppt_x</p:attrName>
                                          <p:attrName>ppt_y</p:attrName>
                                        </p:attrNameLst>
                                      </p:cBhvr>
                                      <p:rCtr x="-27604" y="-6944"/>
                                    </p:animMotion>
                                  </p:childTnLst>
                                  <p:subTnLst>
                                    <p:set>
                                      <p:cBhvr override="childStyle">
                                        <p:cTn dur="1" fill="hold" display="0" masterRel="sameClick" afterEffect="1">
                                          <p:stCondLst>
                                            <p:cond evt="end" delay="0">
                                              <p:tn val="12"/>
                                            </p:cond>
                                          </p:stCondLst>
                                        </p:cTn>
                                        <p:tgtEl>
                                          <p:spTgt spid="66560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03" grpId="0"/>
      <p:bldP spid="665604" grpId="0"/>
      <p:bldP spid="665605" grpId="0" animBg="1"/>
      <p:bldP spid="66560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0" name="Rectangle 2"/>
          <p:cNvSpPr>
            <a:spLocks noGrp="1" noChangeArrowheads="1"/>
          </p:cNvSpPr>
          <p:nvPr>
            <p:ph type="ctrTitle"/>
          </p:nvPr>
        </p:nvSpPr>
        <p:spPr>
          <a:xfrm>
            <a:off x="1235075" y="1143000"/>
            <a:ext cx="7772400" cy="1470025"/>
          </a:xfrm>
        </p:spPr>
        <p:txBody>
          <a:bodyPr/>
          <a:lstStyle/>
          <a:p>
            <a:r>
              <a:rPr lang="en-US" sz="4400">
                <a:solidFill>
                  <a:schemeClr val="bg1"/>
                </a:solidFill>
              </a:rPr>
              <a:t>Crazy Phone!</a:t>
            </a:r>
          </a:p>
        </p:txBody>
      </p:sp>
      <p:sp>
        <p:nvSpPr>
          <p:cNvPr id="667651" name="Rectangle 3"/>
          <p:cNvSpPr>
            <a:spLocks noGrp="1" noChangeArrowheads="1"/>
          </p:cNvSpPr>
          <p:nvPr>
            <p:ph type="subTitle" idx="1"/>
          </p:nvPr>
        </p:nvSpPr>
        <p:spPr>
          <a:xfrm>
            <a:off x="5486400" y="2289175"/>
            <a:ext cx="3521075" cy="1752600"/>
          </a:xfrm>
        </p:spPr>
        <p:txBody>
          <a:bodyPr/>
          <a:lstStyle/>
          <a:p>
            <a:r>
              <a:rPr lang="en-US" sz="4400">
                <a:solidFill>
                  <a:srgbClr val="FF0000"/>
                </a:solidFill>
              </a:rPr>
              <a:t>Stay Still!</a:t>
            </a:r>
          </a:p>
        </p:txBody>
      </p:sp>
      <p:pic>
        <p:nvPicPr>
          <p:cNvPr id="667652" name="Picture 4" descr="cellular phone 4"/>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914400" y="228600"/>
            <a:ext cx="3011488" cy="4800600"/>
          </a:xfrm>
          <a:prstGeom prst="rect">
            <a:avLst/>
          </a:prstGeom>
          <a:noFill/>
          <a:extLst>
            <a:ext uri="{909E8E84-426E-40DD-AFC4-6F175D3DCCD1}">
              <a14:hiddenFill xmlns:a14="http://schemas.microsoft.com/office/drawing/2010/main">
                <a:solidFill>
                  <a:srgbClr val="FFFFFF"/>
                </a:solidFill>
              </a14:hiddenFill>
            </a:ext>
          </a:extLst>
        </p:spPr>
      </p:pic>
      <p:sp>
        <p:nvSpPr>
          <p:cNvPr id="667653" name="Rectangle 5"/>
          <p:cNvSpPr>
            <a:spLocks noChangeArrowheads="1"/>
          </p:cNvSpPr>
          <p:nvPr/>
        </p:nvSpPr>
        <p:spPr bwMode="auto">
          <a:xfrm>
            <a:off x="730250" y="5562600"/>
            <a:ext cx="83216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10000"/>
              </a:spcBef>
            </a:pPr>
            <a:r>
              <a:rPr lang="en-US" sz="3600" b="0">
                <a:solidFill>
                  <a:srgbClr val="FFFF66"/>
                </a:solidFill>
                <a:latin typeface="Gill Sans Ultra Bold" pitchFamily="34" charset="0"/>
              </a:rPr>
              <a:t>Hey  Now !</a:t>
            </a:r>
          </a:p>
          <a:p>
            <a:pPr algn="ctr">
              <a:spcBef>
                <a:spcPct val="10000"/>
              </a:spcBef>
            </a:pPr>
            <a:r>
              <a:rPr lang="en-US" sz="3600" b="0">
                <a:solidFill>
                  <a:srgbClr val="FFFF66"/>
                </a:solidFill>
                <a:latin typeface="Gill Sans Ultra Bold" pitchFamily="34" charset="0"/>
              </a:rPr>
              <a:t>Come  back  here !  </a:t>
            </a:r>
          </a:p>
          <a:p>
            <a:pPr algn="ctr">
              <a:spcBef>
                <a:spcPct val="10000"/>
              </a:spcBef>
            </a:pPr>
            <a:r>
              <a:rPr lang="en-US" sz="3600" b="0">
                <a:solidFill>
                  <a:srgbClr val="FFFF66"/>
                </a:solidFill>
                <a:latin typeface="Gill Sans Ultra Bold" pitchFamily="34" charset="0"/>
              </a:rPr>
              <a:t>  </a:t>
            </a:r>
            <a:r>
              <a:rPr lang="en-US" sz="3600" b="0">
                <a:solidFill>
                  <a:srgbClr val="CCFFFF"/>
                </a:solidFill>
                <a:latin typeface="Gill Sans Ultra Bold" pitchFamily="34" charset="0"/>
              </a:rPr>
              <a:t>P  l e a s e    ?     !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iterate type="lt">
                                    <p:tmPct val="0"/>
                                  </p:iterate>
                                  <p:childTnLst>
                                    <p:set>
                                      <p:cBhvr>
                                        <p:cTn id="6" dur="1" fill="hold">
                                          <p:stCondLst>
                                            <p:cond delay="0"/>
                                          </p:stCondLst>
                                        </p:cTn>
                                        <p:tgtEl>
                                          <p:spTgt spid="667652"/>
                                        </p:tgtEl>
                                        <p:attrNameLst>
                                          <p:attrName>style.visibility</p:attrName>
                                        </p:attrNameLst>
                                      </p:cBhvr>
                                      <p:to>
                                        <p:strVal val="visible"/>
                                      </p:to>
                                    </p:set>
                                    <p:anim calcmode="lin" valueType="num">
                                      <p:cBhvr additive="base">
                                        <p:cTn id="7" dur="500" fill="hold"/>
                                        <p:tgtEl>
                                          <p:spTgt spid="667652"/>
                                        </p:tgtEl>
                                        <p:attrNameLst>
                                          <p:attrName>ppt_x</p:attrName>
                                        </p:attrNameLst>
                                      </p:cBhvr>
                                      <p:tavLst>
                                        <p:tav tm="0">
                                          <p:val>
                                            <p:strVal val="#ppt_x"/>
                                          </p:val>
                                        </p:tav>
                                        <p:tav tm="100000">
                                          <p:val>
                                            <p:strVal val="#ppt_x"/>
                                          </p:val>
                                        </p:tav>
                                      </p:tavLst>
                                    </p:anim>
                                    <p:anim calcmode="lin" valueType="num">
                                      <p:cBhvr additive="base">
                                        <p:cTn id="8" dur="500" fill="hold"/>
                                        <p:tgtEl>
                                          <p:spTgt spid="66765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4" presetClass="path" presetSubtype="0" accel="50000" decel="50000" fill="hold" nodeType="afterEffect">
                                  <p:stCondLst>
                                    <p:cond delay="0"/>
                                  </p:stCondLst>
                                  <p:iterate type="lt">
                                    <p:tmPct val="0"/>
                                  </p:iterate>
                                  <p:childTnLst>
                                    <p:animMotion origin="layout" path="M 0.08282 -0.08102 C 0.16094 -0.15578 0.25782 -0.16597 0.34393 -0.11736 L 0.54098 0.00116 C 0.5842 0.02686 0.62344 0.01875 0.65504 -0.0162 C 0.7007 -0.06574 0.7033 -0.16574 0.65434 -0.25439 C 0.60486 -0.32245 0.52778 -0.34421 0.48125 -0.29398 C 0.45035 -0.25949 0.44184 -0.20208 0.44879 -0.14907 L 0.49983 0.13334 C 0.51997 0.25533 0.49393 0.37986 0.425 0.46875 C 0.34636 0.5426 0.24966 0.55348 0.1632 0.5044 L -0.03524 0.38449 C -0.07395 0.36644 -0.11701 0.36644 -0.14895 0.40209 C -0.19375 0.45162 -0.19236 0.55834 -0.15121 0.63403 C -0.09409 0.71551 -0.02066 0.73033 0.025 0.68079 C 0.05695 0.64584 0.06875 0.59607 0.05816 0.53496 L 0.00782 0.25371 C -0.0125 0.13218 0.01285 0.00741 0.08282 -0.08102 Z " pathEditMode="relative" rAng="-2375442" ptsTypes="fFffffFffFffffFff">
                                      <p:cBhvr>
                                        <p:cTn id="11" dur="3000" fill="hold"/>
                                        <p:tgtEl>
                                          <p:spTgt spid="667652"/>
                                        </p:tgtEl>
                                        <p:attrNameLst>
                                          <p:attrName>ppt_x</p:attrName>
                                          <p:attrName>ppt_y</p:attrName>
                                        </p:attrNameLst>
                                      </p:cBhvr>
                                      <p:rCtr x="17118" y="27477"/>
                                    </p:animMotion>
                                  </p:childTnLst>
                                </p:cTn>
                              </p:par>
                            </p:childTnLst>
                          </p:cTn>
                        </p:par>
                        <p:par>
                          <p:cTn id="12" fill="hold" nodeType="afterGroup">
                            <p:stCondLst>
                              <p:cond delay="3500"/>
                            </p:stCondLst>
                            <p:childTnLst>
                              <p:par>
                                <p:cTn id="13" presetID="31" presetClass="exit" presetSubtype="0" fill="hold" nodeType="afterEffect">
                                  <p:stCondLst>
                                    <p:cond delay="0"/>
                                  </p:stCondLst>
                                  <p:iterate type="lt">
                                    <p:tmPct val="5000"/>
                                  </p:iterate>
                                  <p:childTnLst>
                                    <p:anim calcmode="lin" valueType="num">
                                      <p:cBhvr>
                                        <p:cTn id="14" dur="3000"/>
                                        <p:tgtEl>
                                          <p:spTgt spid="667652"/>
                                        </p:tgtEl>
                                        <p:attrNameLst>
                                          <p:attrName>ppt_w</p:attrName>
                                        </p:attrNameLst>
                                      </p:cBhvr>
                                      <p:tavLst>
                                        <p:tav tm="0">
                                          <p:val>
                                            <p:strVal val="ppt_w"/>
                                          </p:val>
                                        </p:tav>
                                        <p:tav tm="100000">
                                          <p:val>
                                            <p:fltVal val="0"/>
                                          </p:val>
                                        </p:tav>
                                      </p:tavLst>
                                    </p:anim>
                                    <p:anim calcmode="lin" valueType="num">
                                      <p:cBhvr>
                                        <p:cTn id="15" dur="3000"/>
                                        <p:tgtEl>
                                          <p:spTgt spid="667652"/>
                                        </p:tgtEl>
                                        <p:attrNameLst>
                                          <p:attrName>ppt_h</p:attrName>
                                        </p:attrNameLst>
                                      </p:cBhvr>
                                      <p:tavLst>
                                        <p:tav tm="0">
                                          <p:val>
                                            <p:strVal val="ppt_h"/>
                                          </p:val>
                                        </p:tav>
                                        <p:tav tm="100000">
                                          <p:val>
                                            <p:fltVal val="0"/>
                                          </p:val>
                                        </p:tav>
                                      </p:tavLst>
                                    </p:anim>
                                    <p:anim calcmode="lin" valueType="num">
                                      <p:cBhvr>
                                        <p:cTn id="16" dur="3000"/>
                                        <p:tgtEl>
                                          <p:spTgt spid="667652"/>
                                        </p:tgtEl>
                                        <p:attrNameLst>
                                          <p:attrName>style.rotation</p:attrName>
                                        </p:attrNameLst>
                                      </p:cBhvr>
                                      <p:tavLst>
                                        <p:tav tm="0">
                                          <p:val>
                                            <p:fltVal val="0"/>
                                          </p:val>
                                        </p:tav>
                                        <p:tav tm="100000">
                                          <p:val>
                                            <p:fltVal val="90"/>
                                          </p:val>
                                        </p:tav>
                                      </p:tavLst>
                                    </p:anim>
                                    <p:animEffect transition="out" filter="fade">
                                      <p:cBhvr>
                                        <p:cTn id="17" dur="3000"/>
                                        <p:tgtEl>
                                          <p:spTgt spid="667652"/>
                                        </p:tgtEl>
                                      </p:cBhvr>
                                    </p:animEffect>
                                    <p:set>
                                      <p:cBhvr>
                                        <p:cTn id="18" dur="1" fill="hold">
                                          <p:stCondLst>
                                            <p:cond delay="2999"/>
                                          </p:stCondLst>
                                        </p:cTn>
                                        <p:tgtEl>
                                          <p:spTgt spid="667652"/>
                                        </p:tgtEl>
                                        <p:attrNameLst>
                                          <p:attrName>style.visibility</p:attrName>
                                        </p:attrNameLst>
                                      </p:cBhvr>
                                      <p:to>
                                        <p:strVal val="hidden"/>
                                      </p:to>
                                    </p:set>
                                  </p:childTnLst>
                                </p:cTn>
                              </p:par>
                            </p:childTnLst>
                          </p:cTn>
                        </p:par>
                        <p:par>
                          <p:cTn id="19" fill="hold" nodeType="afterGroup">
                            <p:stCondLst>
                              <p:cond delay="6500"/>
                            </p:stCondLst>
                            <p:childTnLst>
                              <p:par>
                                <p:cTn id="20" presetID="55" presetClass="entr" presetSubtype="0" fill="hold" grpId="1" nodeType="afterEffect">
                                  <p:stCondLst>
                                    <p:cond delay="0"/>
                                  </p:stCondLst>
                                  <p:iterate type="lt">
                                    <p:tmPct val="10000"/>
                                  </p:iterate>
                                  <p:childTnLst>
                                    <p:set>
                                      <p:cBhvr>
                                        <p:cTn id="21" dur="1" fill="hold">
                                          <p:stCondLst>
                                            <p:cond delay="0"/>
                                          </p:stCondLst>
                                        </p:cTn>
                                        <p:tgtEl>
                                          <p:spTgt spid="667653"/>
                                        </p:tgtEl>
                                        <p:attrNameLst>
                                          <p:attrName>style.visibility</p:attrName>
                                        </p:attrNameLst>
                                      </p:cBhvr>
                                      <p:to>
                                        <p:strVal val="visible"/>
                                      </p:to>
                                    </p:set>
                                    <p:anim calcmode="lin" valueType="num">
                                      <p:cBhvr>
                                        <p:cTn id="22" dur="500" fill="hold"/>
                                        <p:tgtEl>
                                          <p:spTgt spid="667653"/>
                                        </p:tgtEl>
                                        <p:attrNameLst>
                                          <p:attrName>ppt_w</p:attrName>
                                        </p:attrNameLst>
                                      </p:cBhvr>
                                      <p:tavLst>
                                        <p:tav tm="0">
                                          <p:val>
                                            <p:strVal val="#ppt_w*0.70"/>
                                          </p:val>
                                        </p:tav>
                                        <p:tav tm="100000">
                                          <p:val>
                                            <p:strVal val="#ppt_w"/>
                                          </p:val>
                                        </p:tav>
                                      </p:tavLst>
                                    </p:anim>
                                    <p:anim calcmode="lin" valueType="num">
                                      <p:cBhvr>
                                        <p:cTn id="23" dur="500" fill="hold"/>
                                        <p:tgtEl>
                                          <p:spTgt spid="667653"/>
                                        </p:tgtEl>
                                        <p:attrNameLst>
                                          <p:attrName>ppt_h</p:attrName>
                                        </p:attrNameLst>
                                      </p:cBhvr>
                                      <p:tavLst>
                                        <p:tav tm="0">
                                          <p:val>
                                            <p:strVal val="#ppt_h"/>
                                          </p:val>
                                        </p:tav>
                                        <p:tav tm="100000">
                                          <p:val>
                                            <p:strVal val="#ppt_h"/>
                                          </p:val>
                                        </p:tav>
                                      </p:tavLst>
                                    </p:anim>
                                    <p:animEffect transition="in" filter="fade">
                                      <p:cBhvr>
                                        <p:cTn id="24" dur="500"/>
                                        <p:tgtEl>
                                          <p:spTgt spid="667653"/>
                                        </p:tgtEl>
                                      </p:cBhvr>
                                    </p:animEffect>
                                  </p:childTnLst>
                                </p:cTn>
                              </p:par>
                            </p:childTnLst>
                          </p:cTn>
                        </p:par>
                        <p:par>
                          <p:cTn id="25" fill="hold" nodeType="afterGroup">
                            <p:stCondLst>
                              <p:cond delay="8400"/>
                            </p:stCondLst>
                            <p:childTnLst>
                              <p:par>
                                <p:cTn id="26" presetID="0" presetClass="path" presetSubtype="0" decel="50000" fill="hold" grpId="0" nodeType="afterEffect">
                                  <p:stCondLst>
                                    <p:cond delay="0"/>
                                  </p:stCondLst>
                                  <p:iterate type="lt">
                                    <p:tmPct val="6000"/>
                                  </p:iterate>
                                  <p:childTnLst>
                                    <p:animMotion origin="layout" path="M 0.4033 -0.0213 C 0.37864 -0.02732 0.35521 -0.03889 0.33021 -0.04236 C 0.31007 -0.04745 0.2901 -0.05232 0.26979 -0.05602 C 0.26441 -0.05926 0.25451 -0.05926 0.26493 -0.06273 C 0.21961 -0.06551 0.17517 -0.06921 0.13021 -0.07523 C 0.13246 -0.07639 0.14027 -0.07963 0.13784 -0.0787 C 0.12812 -0.07523 0.11892 -0.07153 0.10937 -0.06806 C 0.10069 -0.06482 0.09201 -0.06227 0.0835 -0.05926 C 0.03958 -0.04445 -0.00539 -0.03102 -0.04393 0.0037 C -0.02153 0.01435 -0.03976 0.00764 0.00937 -0.01065 C 0.06146 -0.02986 0.13698 -0.0456 0.175 -0.10486 C 0.18073 -0.13889 0.16371 -0.15324 0.14514 -0.17107 C 0.11927 -0.19607 0.08941 -0.21181 0.06823 -0.24491 C 0.06441 -0.28935 0.10104 -0.31204 0.12291 -0.33195 C 0.15468 -0.36111 0.19409 -0.38033 0.21927 -0.4213 C 0.22569 -0.44908 0.20208 -0.4537 0.18698 -0.4581 C 0.15173 -0.46759 0.1158 -0.46898 0.0809 -0.48079 C 0.07777 -0.4831 0.07326 -0.48426 0.071 -0.48796 C 0.06771 -0.49329 0.07656 -0.50139 0.0809 -0.50533 C 0.08836 -0.51227 0.11267 -0.5287 0.11927 -0.53148 C 0.16215 -0.55139 0.20746 -0.56042 0.25 -0.58218 C 0.25225 -0.58542 0.25677 -0.58773 0.25642 -0.59236 C 0.25486 -0.60718 0.23611 -0.61296 0.23021 -0.61528 C 0.18663 -0.6331 0.14132 -0.6331 0.10069 -0.66435 C 0.08993 -0.68634 0.10347 -0.69676 0.11684 -0.71181 C 0.1375 -0.73449 0.16198 -0.75046 0.1835 -0.77269 C 0.18524 -0.77847 0.18975 -0.7882 0.18593 -0.79514 C 0.17586 -0.81435 0.14288 -0.82361 0.12916 -0.82662 C 0.08402 -0.83611 0.03854 -0.83843 -0.00695 -0.84398 C -0.01198 -0.84607 -0.01736 -0.84699 -0.02275 -0.84931 C -0.02448 -0.85 -0.02778 -0.85046 -0.02778 -0.85301 C -0.02778 -0.85579 -0.02483 -0.85695 -0.02275 -0.8581 C -0.0191 -0.86088 -0.01459 -0.86296 -0.01042 -0.86505 C 0.01024 -0.8757 0.02951 -0.87732 0.05139 -0.87894 C 0.07777 -0.87685 0.07482 -0.87616 0.05139 -0.86366 C 0.01875 -0.84583 0.01232 -0.84375 -0.02535 -0.83195 C -0.104 -0.80833 -0.18403 -0.79699 -0.26372 -0.78148 C -0.28403 -0.77732 -0.30469 -0.77199 -0.32518 -0.76713 C -0.36094 -0.75949 -0.27431 -0.77199 -0.26719 -0.77269 C -0.2592 -0.77153 -0.2507 -0.77477 -0.24375 -0.76921 C -0.2408 -0.76667 -0.24948 -0.76296 -0.25243 -0.76065 C -0.2665 -0.74954 -0.27743 -0.74352 -0.29323 -0.73588 C -0.33056 -0.71875 -0.36771 -0.70324 -0.40417 -0.68357 C -0.4066 -0.68056 -0.41042 -0.67894 -0.41164 -0.67454 C -0.41216 -0.67222 -0.40955 -0.67037 -0.40799 -0.66945 C -0.40243 -0.6662 -0.39636 -0.66435 -0.3908 -0.6625 C -0.3816 -0.65995 -0.37257 -0.6588 -0.36354 -0.65741 C -0.35191 -0.65533 -0.34063 -0.65394 -0.329 -0.65185 C -0.30799 -0.64792 -0.26598 -0.63982 -0.26598 -0.63958 C -0.26025 -0.6375 -0.254 -0.63681 -0.24879 -0.6331 C -0.2415 -0.62732 -0.25209 -0.62199 -0.25486 -0.62037 C -0.26181 -0.61667 -0.26893 -0.6132 -0.27622 -0.60995 C -0.28577 -0.60556 -0.29549 -0.60139 -0.30556 -0.59769 C -0.3533 -0.58079 -0.40174 -0.56875 -0.4474 -0.54236 C -0.45035 -0.53889 -0.45452 -0.53658 -0.45608 -0.53148 C -0.4566 -0.52917 -0.454 -0.52755 -0.45243 -0.52639 C -0.44688 -0.52338 -0.44098 -0.52222 -0.43507 -0.52107 C -0.42518 -0.51898 -0.41545 -0.51898 -0.40556 -0.51783 C -0.33872 -0.5088 -0.34879 -0.50995 -0.30052 -0.50185 C -0.27848 -0.49283 -0.2599 -0.49097 -0.28698 -0.46505 C -0.29306 -0.45926 -0.29914 -0.45347 -0.30556 -0.44908 C -0.34202 -0.425 -0.37848 -0.4081 -0.41285 -0.37917 C -0.41615 -0.37384 -0.42257 -0.36945 -0.42275 -0.36204 C -0.42327 -0.33658 -0.41059 -0.32963 -0.39809 -0.32153 C -0.37431 -0.30602 -0.33907 -0.29514 -0.31893 -0.26759 C -0.31146 -0.23403 -0.33386 -0.20324 -0.3415 -0.17338 C -0.34098 -0.16991 -0.34115 -0.16574 -0.33993 -0.16273 C -0.33733 -0.1537 -0.33195 -0.15116 -0.32639 -0.14699 C -0.31233 -0.13634 -0.29705 -0.12732 -0.28195 -0.11875 C -0.27934 -0.10787 -0.2849 -0.10417 -0.2908 -0.09792 C -0.27414 -0.08241 -0.29011 -0.0956 -0.2415 -0.10324 C -0.22309 -0.10602 -0.1691 -0.11343 -0.14254 -0.11875 C -0.13525 -0.1206 -0.12761 -0.12222 -0.12032 -0.12431 C -0.11615 -0.12546 -0.10382 -0.12732 -0.10799 -0.12778 C -0.1224 -0.12847 -0.13664 -0.12662 -0.15104 -0.12593 C -0.15521 -0.12546 -0.15938 -0.12523 -0.16354 -0.12431 C -0.16511 -0.12361 -0.16997 -0.12176 -0.16841 -0.12222 C -0.13611 -0.13681 -0.10191 -0.14352 -0.07205 -0.16759 C -0.07136 -0.16991 -0.06962 -0.17222 -0.06962 -0.175 C -0.06962 -0.18426 -0.08316 -0.18449 -0.08716 -0.18542 C -0.09983 -0.18357 -0.09514 -0.18357 -0.10052 -0.18357 " pathEditMode="relative" rAng="0" ptsTypes="ffffffffffffffffffffffffffffffffffffffffffffffffffffffffffffffffffffffffffffffffA">
                                      <p:cBhvr>
                                        <p:cTn id="27" dur="3000" fill="hold"/>
                                        <p:tgtEl>
                                          <p:spTgt spid="667653"/>
                                        </p:tgtEl>
                                        <p:attrNameLst>
                                          <p:attrName>ppt_x</p:attrName>
                                          <p:attrName>ppt_y</p:attrName>
                                        </p:attrNameLst>
                                      </p:cBhvr>
                                      <p:rCtr x="-43003" y="-411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653" grpId="0"/>
      <p:bldP spid="667653" grpId="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08258" name="Picture 2" descr="ba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04038"/>
          </a:xfrm>
          <a:prstGeom prst="rect">
            <a:avLst/>
          </a:prstGeom>
          <a:noFill/>
          <a:extLst>
            <a:ext uri="{909E8E84-426E-40DD-AFC4-6F175D3DCCD1}">
              <a14:hiddenFill xmlns:a14="http://schemas.microsoft.com/office/drawing/2010/main">
                <a:solidFill>
                  <a:srgbClr val="FFFFFF"/>
                </a:solidFill>
              </a14:hiddenFill>
            </a:ext>
          </a:extLst>
        </p:spPr>
      </p:pic>
      <p:sp>
        <p:nvSpPr>
          <p:cNvPr id="608259" name="Text Box 3"/>
          <p:cNvSpPr txBox="1">
            <a:spLocks noChangeArrowheads="1"/>
          </p:cNvSpPr>
          <p:nvPr/>
        </p:nvSpPr>
        <p:spPr bwMode="auto">
          <a:xfrm>
            <a:off x="114300" y="4237038"/>
            <a:ext cx="8848725"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2"/>
                  </a:outerShdw>
                </a:effectLst>
              </a14:hiddenEffects>
            </a:ext>
          </a:extLst>
        </p:spPr>
        <p:txBody>
          <a:bodyPr wrap="none">
            <a:spAutoFit/>
          </a:bodyPr>
          <a:lstStyle/>
          <a:p>
            <a:pPr algn="ctr">
              <a:lnSpc>
                <a:spcPct val="70000"/>
              </a:lnSpc>
            </a:pPr>
            <a:r>
              <a:rPr lang="en-US" sz="2000" b="0">
                <a:solidFill>
                  <a:srgbClr val="008000"/>
                </a:solidFill>
                <a:latin typeface="Copperplate Gothic Bold" pitchFamily="34" charset="0"/>
              </a:rPr>
              <a:t>___________</a:t>
            </a:r>
            <a:r>
              <a:rPr lang="en-US" sz="100" b="0">
                <a:solidFill>
                  <a:srgbClr val="008000"/>
                </a:solidFill>
                <a:latin typeface="Copperplate Gothic Bold" pitchFamily="34" charset="0"/>
              </a:rPr>
              <a:t> </a:t>
            </a:r>
            <a:r>
              <a:rPr lang="en-US" sz="2000" b="0">
                <a:solidFill>
                  <a:srgbClr val="008000"/>
                </a:solidFill>
                <a:latin typeface="Copperplate Gothic Bold" pitchFamily="34" charset="0"/>
              </a:rPr>
              <a:t>___________</a:t>
            </a:r>
            <a:r>
              <a:rPr lang="en-US" sz="400" b="0">
                <a:solidFill>
                  <a:srgbClr val="008000"/>
                </a:solidFill>
                <a:latin typeface="Copperplate Gothic Bold" pitchFamily="34" charset="0"/>
              </a:rPr>
              <a:t> </a:t>
            </a:r>
            <a:r>
              <a:rPr lang="en-US" sz="2000" b="0">
                <a:solidFill>
                  <a:srgbClr val="A50021"/>
                </a:solidFill>
                <a:latin typeface="Copperplate Gothic Bold" pitchFamily="34" charset="0"/>
              </a:rPr>
              <a:t>____________</a:t>
            </a:r>
            <a:r>
              <a:rPr lang="en-US" sz="200" b="0">
                <a:solidFill>
                  <a:srgbClr val="A50021"/>
                </a:solidFill>
                <a:latin typeface="Copperplate Gothic Bold" pitchFamily="34" charset="0"/>
              </a:rPr>
              <a:t> </a:t>
            </a:r>
            <a:r>
              <a:rPr lang="en-US" sz="2000" b="0">
                <a:solidFill>
                  <a:srgbClr val="A50021"/>
                </a:solidFill>
                <a:latin typeface="Copperplate Gothic Bold" pitchFamily="34" charset="0"/>
              </a:rPr>
              <a:t>_____________</a:t>
            </a:r>
            <a:r>
              <a:rPr lang="en-US" sz="100">
                <a:solidFill>
                  <a:srgbClr val="1C483C"/>
                </a:solidFill>
                <a:latin typeface="Trebuchet MS" pitchFamily="34" charset="0"/>
              </a:rPr>
              <a:t> </a:t>
            </a:r>
            <a:r>
              <a:rPr lang="en-US" sz="2000" b="0">
                <a:solidFill>
                  <a:srgbClr val="003399"/>
                </a:solidFill>
                <a:latin typeface="Copperplate Gothic Bold" pitchFamily="34" charset="0"/>
              </a:rPr>
              <a:t>___________</a:t>
            </a:r>
            <a:r>
              <a:rPr lang="en-US" sz="100" b="0">
                <a:solidFill>
                  <a:srgbClr val="003399"/>
                </a:solidFill>
                <a:latin typeface="Copperplate Gothic Bold" pitchFamily="34" charset="0"/>
              </a:rPr>
              <a:t> </a:t>
            </a:r>
            <a:r>
              <a:rPr lang="en-US" sz="2000" b="0">
                <a:solidFill>
                  <a:srgbClr val="003399"/>
                </a:solidFill>
                <a:latin typeface="Copperplate Gothic Bold" pitchFamily="34" charset="0"/>
              </a:rPr>
              <a:t>__________</a:t>
            </a:r>
          </a:p>
          <a:p>
            <a:pPr algn="ctr">
              <a:lnSpc>
                <a:spcPct val="70000"/>
              </a:lnSpc>
            </a:pPr>
            <a:endParaRPr lang="en-US" sz="8000" b="0">
              <a:solidFill>
                <a:srgbClr val="0066FF"/>
              </a:solidFill>
              <a:latin typeface="Copperplate Gothic Bold" pitchFamily="34" charset="0"/>
            </a:endParaRPr>
          </a:p>
          <a:p>
            <a:pPr algn="ctr">
              <a:lnSpc>
                <a:spcPct val="70000"/>
              </a:lnSpc>
            </a:pPr>
            <a:endParaRPr lang="en-US" sz="3200" b="0">
              <a:solidFill>
                <a:srgbClr val="0066FF"/>
              </a:solidFill>
              <a:latin typeface="Copperplate Gothic Bold" pitchFamily="34" charset="0"/>
            </a:endParaRPr>
          </a:p>
          <a:p>
            <a:pPr algn="ctr">
              <a:lnSpc>
                <a:spcPct val="70000"/>
              </a:lnSpc>
            </a:pPr>
            <a:r>
              <a:rPr lang="en-US" sz="2000" b="0">
                <a:solidFill>
                  <a:srgbClr val="008000"/>
                </a:solidFill>
                <a:latin typeface="Copperplate Gothic Bold" pitchFamily="34" charset="0"/>
              </a:rPr>
              <a:t>__________</a:t>
            </a:r>
            <a:r>
              <a:rPr lang="en-US" sz="100" b="0">
                <a:solidFill>
                  <a:srgbClr val="008000"/>
                </a:solidFill>
                <a:latin typeface="Copperplate Gothic Bold" pitchFamily="34" charset="0"/>
              </a:rPr>
              <a:t> </a:t>
            </a:r>
            <a:r>
              <a:rPr lang="en-US" sz="2000" b="0">
                <a:solidFill>
                  <a:srgbClr val="008000"/>
                </a:solidFill>
                <a:latin typeface="Copperplate Gothic Bold" pitchFamily="34" charset="0"/>
              </a:rPr>
              <a:t>____________</a:t>
            </a:r>
            <a:r>
              <a:rPr lang="en-US" sz="100" b="0">
                <a:solidFill>
                  <a:srgbClr val="0066FF"/>
                </a:solidFill>
                <a:latin typeface="Copperplate Gothic Bold" pitchFamily="34" charset="0"/>
              </a:rPr>
              <a:t> </a:t>
            </a:r>
            <a:r>
              <a:rPr lang="en-US" sz="2000" b="0">
                <a:solidFill>
                  <a:srgbClr val="A50021"/>
                </a:solidFill>
                <a:latin typeface="Copperplate Gothic Bold" pitchFamily="34" charset="0"/>
              </a:rPr>
              <a:t>___________</a:t>
            </a:r>
            <a:r>
              <a:rPr lang="en-US" sz="100" b="0">
                <a:solidFill>
                  <a:srgbClr val="A50021"/>
                </a:solidFill>
                <a:latin typeface="Copperplate Gothic Bold" pitchFamily="34" charset="0"/>
              </a:rPr>
              <a:t> </a:t>
            </a:r>
            <a:r>
              <a:rPr lang="en-US" sz="2000" b="0">
                <a:solidFill>
                  <a:srgbClr val="A50021"/>
                </a:solidFill>
                <a:latin typeface="Copperplate Gothic Bold" pitchFamily="34" charset="0"/>
              </a:rPr>
              <a:t>______________</a:t>
            </a:r>
            <a:r>
              <a:rPr lang="en-US" sz="100" b="0">
                <a:solidFill>
                  <a:srgbClr val="0066FF"/>
                </a:solidFill>
                <a:latin typeface="Copperplate Gothic Bold" pitchFamily="34" charset="0"/>
              </a:rPr>
              <a:t> </a:t>
            </a:r>
            <a:r>
              <a:rPr lang="en-US" sz="2000" b="0">
                <a:solidFill>
                  <a:srgbClr val="003399"/>
                </a:solidFill>
                <a:latin typeface="Copperplate Gothic Bold" pitchFamily="34" charset="0"/>
              </a:rPr>
              <a:t>___________</a:t>
            </a:r>
            <a:r>
              <a:rPr lang="en-US" sz="100" b="0">
                <a:solidFill>
                  <a:srgbClr val="003399"/>
                </a:solidFill>
                <a:latin typeface="Copperplate Gothic Bold" pitchFamily="34" charset="0"/>
              </a:rPr>
              <a:t> </a:t>
            </a:r>
            <a:r>
              <a:rPr lang="en-US" sz="2000" b="0">
                <a:solidFill>
                  <a:srgbClr val="003399"/>
                </a:solidFill>
                <a:latin typeface="Copperplate Gothic Bold" pitchFamily="34" charset="0"/>
              </a:rPr>
              <a:t>__________</a:t>
            </a:r>
          </a:p>
          <a:p>
            <a:pPr algn="ctr">
              <a:lnSpc>
                <a:spcPct val="70000"/>
              </a:lnSpc>
            </a:pPr>
            <a:endParaRPr lang="en-US" sz="2000" b="0">
              <a:solidFill>
                <a:srgbClr val="003399"/>
              </a:solidFill>
              <a:latin typeface="Copperplate Gothic Bold" pitchFamily="34" charset="0"/>
            </a:endParaRPr>
          </a:p>
          <a:p>
            <a:pPr algn="ctr">
              <a:lnSpc>
                <a:spcPct val="70000"/>
              </a:lnSpc>
            </a:pPr>
            <a:endParaRPr lang="en-US" sz="4000" b="0">
              <a:solidFill>
                <a:srgbClr val="A50021"/>
              </a:solidFill>
              <a:latin typeface="Copperplate Gothic Bold" pitchFamily="34" charset="0"/>
            </a:endParaRPr>
          </a:p>
        </p:txBody>
      </p:sp>
      <p:sp>
        <p:nvSpPr>
          <p:cNvPr id="608260" name="Text Box 4"/>
          <p:cNvSpPr txBox="1">
            <a:spLocks noChangeArrowheads="1"/>
          </p:cNvSpPr>
          <p:nvPr/>
        </p:nvSpPr>
        <p:spPr bwMode="auto">
          <a:xfrm>
            <a:off x="850900" y="6080125"/>
            <a:ext cx="7426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2"/>
                  </a:outerShdw>
                </a:effectLst>
              </a14:hiddenEffects>
            </a:ext>
          </a:extLst>
        </p:spPr>
        <p:txBody>
          <a:bodyPr wrap="none">
            <a:spAutoFit/>
          </a:bodyPr>
          <a:lstStyle/>
          <a:p>
            <a:pPr algn="ctr">
              <a:lnSpc>
                <a:spcPct val="70000"/>
              </a:lnSpc>
            </a:pPr>
            <a:r>
              <a:rPr lang="en-US" sz="4000" b="0">
                <a:solidFill>
                  <a:srgbClr val="A50021"/>
                </a:solidFill>
                <a:latin typeface="Copperplate Gothic Bold" pitchFamily="34" charset="0"/>
              </a:rPr>
              <a:t>Jim Gross &amp; Mark Dattoli</a:t>
            </a:r>
          </a:p>
        </p:txBody>
      </p:sp>
      <p:sp>
        <p:nvSpPr>
          <p:cNvPr id="608261" name="Text Box 5"/>
          <p:cNvSpPr txBox="1">
            <a:spLocks noChangeArrowheads="1"/>
          </p:cNvSpPr>
          <p:nvPr/>
        </p:nvSpPr>
        <p:spPr bwMode="auto">
          <a:xfrm>
            <a:off x="596900" y="4424363"/>
            <a:ext cx="8045450" cy="14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2"/>
                  </a:outerShdw>
                </a:effectLst>
              </a14:hiddenEffects>
            </a:ext>
          </a:extLst>
        </p:spPr>
        <p:txBody>
          <a:bodyPr>
            <a:spAutoFit/>
          </a:bodyPr>
          <a:lstStyle/>
          <a:p>
            <a:pPr algn="ctr">
              <a:lnSpc>
                <a:spcPct val="70000"/>
              </a:lnSpc>
            </a:pPr>
            <a:endParaRPr lang="en-US" sz="1800" b="0" u="sng">
              <a:solidFill>
                <a:srgbClr val="003399"/>
              </a:solidFill>
              <a:latin typeface="Copperplate Gothic Bold" pitchFamily="34" charset="0"/>
            </a:endParaRPr>
          </a:p>
          <a:p>
            <a:pPr algn="ctr">
              <a:lnSpc>
                <a:spcPct val="70000"/>
              </a:lnSpc>
            </a:pPr>
            <a:r>
              <a:rPr lang="en-US" sz="5400" b="0">
                <a:solidFill>
                  <a:srgbClr val="0066FF"/>
                </a:solidFill>
                <a:latin typeface="Copperplate Gothic Bold" pitchFamily="34" charset="0"/>
              </a:rPr>
              <a:t>Effective Training</a:t>
            </a:r>
          </a:p>
          <a:p>
            <a:pPr algn="ctr">
              <a:lnSpc>
                <a:spcPct val="70000"/>
              </a:lnSpc>
            </a:pPr>
            <a:r>
              <a:rPr lang="en-US" sz="5400" b="0">
                <a:solidFill>
                  <a:srgbClr val="0066FF"/>
                </a:solidFill>
                <a:latin typeface="Copperplate Gothic Bold" pitchFamily="34" charset="0"/>
              </a:rPr>
              <a:t>of Adults</a:t>
            </a:r>
            <a:endParaRPr lang="en-US" sz="2800" b="0">
              <a:solidFill>
                <a:srgbClr val="A50021"/>
              </a:solidFill>
              <a:latin typeface="Copperplate Gothic Bold" pitchFamily="34" charset="0"/>
            </a:endParaRPr>
          </a:p>
        </p:txBody>
      </p:sp>
      <p:sp>
        <p:nvSpPr>
          <p:cNvPr id="608262" name="Text Box 6"/>
          <p:cNvSpPr txBox="1">
            <a:spLocks noChangeArrowheads="1"/>
          </p:cNvSpPr>
          <p:nvPr/>
        </p:nvSpPr>
        <p:spPr bwMode="auto">
          <a:xfrm>
            <a:off x="6308725" y="6648450"/>
            <a:ext cx="28765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eaLnBrk="0" hangingPunct="0"/>
            <a:r>
              <a:rPr lang="en-US" sz="900" b="0">
                <a:latin typeface="Arial" charset="0"/>
              </a:rPr>
              <a:t>*** GBC, Date ***</a:t>
            </a:r>
          </a:p>
        </p:txBody>
      </p:sp>
      <p:sp>
        <p:nvSpPr>
          <p:cNvPr id="608263" name="Text Box 7"/>
          <p:cNvSpPr txBox="1">
            <a:spLocks noChangeArrowheads="1"/>
          </p:cNvSpPr>
          <p:nvPr/>
        </p:nvSpPr>
        <p:spPr bwMode="auto">
          <a:xfrm>
            <a:off x="0" y="-503238"/>
            <a:ext cx="9159875" cy="180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accent2"/>
                  </a:outerShdw>
                </a:effectLst>
              </a14:hiddenEffects>
            </a:ext>
          </a:extLst>
        </p:spPr>
        <p:txBody>
          <a:bodyPr>
            <a:spAutoFit/>
          </a:bodyPr>
          <a:lstStyle/>
          <a:p>
            <a:pPr algn="ctr">
              <a:lnSpc>
                <a:spcPct val="70000"/>
              </a:lnSpc>
            </a:pPr>
            <a:endParaRPr lang="en-US" sz="8000" b="0">
              <a:solidFill>
                <a:schemeClr val="bg1"/>
              </a:solidFill>
              <a:latin typeface="Copperplate Gothic Bold" pitchFamily="34" charset="0"/>
            </a:endParaRPr>
          </a:p>
          <a:p>
            <a:pPr algn="ctr">
              <a:lnSpc>
                <a:spcPct val="70000"/>
              </a:lnSpc>
            </a:pPr>
            <a:r>
              <a:rPr lang="en-US" sz="8000" b="0">
                <a:solidFill>
                  <a:schemeClr val="bg1"/>
                </a:solidFill>
                <a:latin typeface="Copperplate Gothic Bold" pitchFamily="34" charset="0"/>
              </a:rPr>
              <a:t>• Class Notes •</a:t>
            </a:r>
          </a:p>
        </p:txBody>
      </p:sp>
      <p:pic>
        <p:nvPicPr>
          <p:cNvPr id="608272" name="Picture 16"/>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554163" y="1773238"/>
            <a:ext cx="2405063" cy="227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8273" name="Picture 17"/>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664075" y="1497013"/>
            <a:ext cx="322580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8274" name="Picture 18"/>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582738" y="2422525"/>
            <a:ext cx="1785937"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8275" name="Picture 19"/>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521075" y="3198813"/>
            <a:ext cx="9017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8" presetClass="entr" presetSubtype="0" accel="50000" fill="hold" grpId="0" nodeType="afterEffect">
                                  <p:stCondLst>
                                    <p:cond delay="0"/>
                                  </p:stCondLst>
                                  <p:iterate type="wd">
                                    <p:tmPct val="50000"/>
                                  </p:iterate>
                                  <p:childTnLst>
                                    <p:set>
                                      <p:cBhvr>
                                        <p:cTn id="6" dur="1" fill="hold">
                                          <p:stCondLst>
                                            <p:cond delay="0"/>
                                          </p:stCondLst>
                                        </p:cTn>
                                        <p:tgtEl>
                                          <p:spTgt spid="608259"/>
                                        </p:tgtEl>
                                        <p:attrNameLst>
                                          <p:attrName>style.visibility</p:attrName>
                                        </p:attrNameLst>
                                      </p:cBhvr>
                                      <p:to>
                                        <p:strVal val="visible"/>
                                      </p:to>
                                    </p:set>
                                    <p:set>
                                      <p:cBhvr>
                                        <p:cTn id="7" dur="455" fill="hold">
                                          <p:stCondLst>
                                            <p:cond delay="0"/>
                                          </p:stCondLst>
                                        </p:cTn>
                                        <p:tgtEl>
                                          <p:spTgt spid="608259"/>
                                        </p:tgtEl>
                                        <p:attrNameLst>
                                          <p:attrName>style.rotation</p:attrName>
                                        </p:attrNameLst>
                                      </p:cBhvr>
                                      <p:to>
                                        <p:strVal val="-45.0"/>
                                      </p:to>
                                    </p:set>
                                    <p:anim calcmode="lin" valueType="num">
                                      <p:cBhvr>
                                        <p:cTn id="8" dur="455" fill="hold">
                                          <p:stCondLst>
                                            <p:cond delay="455"/>
                                          </p:stCondLst>
                                        </p:cTn>
                                        <p:tgtEl>
                                          <p:spTgt spid="60825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60825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60825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608259"/>
                                        </p:tgtEl>
                                        <p:attrNameLst>
                                          <p:attrName>ppt_y</p:attrName>
                                        </p:attrNameLst>
                                      </p:cBhvr>
                                      <p:tavLst>
                                        <p:tav tm="0">
                                          <p:val>
                                            <p:strVal val="#ppt_y-(0.354*#ppt_w-0.172*#ppt_h)"/>
                                          </p:val>
                                        </p:tav>
                                        <p:tav tm="100000">
                                          <p:val>
                                            <p:strVal val="#ppt_y"/>
                                          </p:val>
                                        </p:tav>
                                      </p:tavLst>
                                    </p:anim>
                                  </p:childTnLst>
                                </p:cTn>
                              </p:par>
                              <p:par>
                                <p:cTn id="12" presetID="38" presetClass="entr" presetSubtype="0" accel="50000" fill="hold" grpId="0" nodeType="withEffect">
                                  <p:stCondLst>
                                    <p:cond delay="0"/>
                                  </p:stCondLst>
                                  <p:iterate type="wd">
                                    <p:tmPct val="50000"/>
                                  </p:iterate>
                                  <p:childTnLst>
                                    <p:set>
                                      <p:cBhvr>
                                        <p:cTn id="13" dur="1" fill="hold">
                                          <p:stCondLst>
                                            <p:cond delay="0"/>
                                          </p:stCondLst>
                                        </p:cTn>
                                        <p:tgtEl>
                                          <p:spTgt spid="608260"/>
                                        </p:tgtEl>
                                        <p:attrNameLst>
                                          <p:attrName>style.visibility</p:attrName>
                                        </p:attrNameLst>
                                      </p:cBhvr>
                                      <p:to>
                                        <p:strVal val="visible"/>
                                      </p:to>
                                    </p:set>
                                    <p:set>
                                      <p:cBhvr>
                                        <p:cTn id="14" dur="910" fill="hold">
                                          <p:stCondLst>
                                            <p:cond delay="0"/>
                                          </p:stCondLst>
                                        </p:cTn>
                                        <p:tgtEl>
                                          <p:spTgt spid="608260"/>
                                        </p:tgtEl>
                                        <p:attrNameLst>
                                          <p:attrName>style.rotation</p:attrName>
                                        </p:attrNameLst>
                                      </p:cBhvr>
                                      <p:to>
                                        <p:strVal val="-45.0"/>
                                      </p:to>
                                    </p:set>
                                    <p:anim calcmode="lin" valueType="num">
                                      <p:cBhvr>
                                        <p:cTn id="15" dur="910" fill="hold">
                                          <p:stCondLst>
                                            <p:cond delay="910"/>
                                          </p:stCondLst>
                                        </p:cTn>
                                        <p:tgtEl>
                                          <p:spTgt spid="608260"/>
                                        </p:tgtEl>
                                        <p:attrNameLst>
                                          <p:attrName>style.rotation</p:attrName>
                                        </p:attrNameLst>
                                      </p:cBhvr>
                                      <p:tavLst>
                                        <p:tav tm="0">
                                          <p:val>
                                            <p:fltVal val="-45"/>
                                          </p:val>
                                        </p:tav>
                                        <p:tav tm="69900">
                                          <p:val>
                                            <p:fltVal val="45"/>
                                          </p:val>
                                        </p:tav>
                                        <p:tav tm="100000">
                                          <p:val>
                                            <p:fltVal val="0"/>
                                          </p:val>
                                        </p:tav>
                                      </p:tavLst>
                                    </p:anim>
                                    <p:anim calcmode="lin" valueType="num">
                                      <p:cBhvr>
                                        <p:cTn id="16" dur="910" fill="hold">
                                          <p:stCondLst>
                                            <p:cond delay="0"/>
                                          </p:stCondLst>
                                        </p:cTn>
                                        <p:tgtEl>
                                          <p:spTgt spid="608260"/>
                                        </p:tgtEl>
                                        <p:attrNameLst>
                                          <p:attrName>ppt_y</p:attrName>
                                        </p:attrNameLst>
                                      </p:cBhvr>
                                      <p:tavLst>
                                        <p:tav tm="0">
                                          <p:val>
                                            <p:strVal val="#ppt_y-1"/>
                                          </p:val>
                                        </p:tav>
                                        <p:tav tm="100000">
                                          <p:val>
                                            <p:strVal val="#ppt_y-(0.354*#ppt_w-0.172*#ppt_h)"/>
                                          </p:val>
                                        </p:tav>
                                      </p:tavLst>
                                    </p:anim>
                                    <p:anim calcmode="lin" valueType="num">
                                      <p:cBhvr>
                                        <p:cTn id="17" dur="312" decel="50000" autoRev="1" fill="hold">
                                          <p:stCondLst>
                                            <p:cond delay="910"/>
                                          </p:stCondLst>
                                        </p:cTn>
                                        <p:tgtEl>
                                          <p:spTgt spid="608260"/>
                                        </p:tgtEl>
                                        <p:attrNameLst>
                                          <p:attrName>ppt_y</p:attrName>
                                        </p:attrNameLst>
                                      </p:cBhvr>
                                      <p:tavLst>
                                        <p:tav tm="0">
                                          <p:val>
                                            <p:strVal val="#ppt_y-(0.354*#ppt_w-0.172*#ppt_h)"/>
                                          </p:val>
                                        </p:tav>
                                        <p:tav tm="100000">
                                          <p:val>
                                            <p:strVal val="#ppt_y-(0.354*#ppt_w-0.172*#ppt_h)-#ppt_h/2"/>
                                          </p:val>
                                        </p:tav>
                                      </p:tavLst>
                                    </p:anim>
                                    <p:anim calcmode="lin" valueType="num">
                                      <p:cBhvr>
                                        <p:cTn id="18" dur="272" fill="hold">
                                          <p:stCondLst>
                                            <p:cond delay="1728"/>
                                          </p:stCondLst>
                                        </p:cTn>
                                        <p:tgtEl>
                                          <p:spTgt spid="608260"/>
                                        </p:tgtEl>
                                        <p:attrNameLst>
                                          <p:attrName>ppt_y</p:attrName>
                                        </p:attrNameLst>
                                      </p:cBhvr>
                                      <p:tavLst>
                                        <p:tav tm="0">
                                          <p:val>
                                            <p:strVal val="#ppt_y-(0.354*#ppt_w-0.172*#ppt_h)"/>
                                          </p:val>
                                        </p:tav>
                                        <p:tav tm="100000">
                                          <p:val>
                                            <p:strVal val="#ppt_y"/>
                                          </p:val>
                                        </p:tav>
                                      </p:tavLst>
                                    </p:anim>
                                  </p:childTnLst>
                                </p:cTn>
                              </p:par>
                              <p:par>
                                <p:cTn id="19" presetID="38" presetClass="entr" presetSubtype="0" accel="50000" fill="hold" grpId="0" nodeType="withEffect">
                                  <p:stCondLst>
                                    <p:cond delay="0"/>
                                  </p:stCondLst>
                                  <p:iterate type="wd">
                                    <p:tmPct val="50000"/>
                                  </p:iterate>
                                  <p:childTnLst>
                                    <p:set>
                                      <p:cBhvr>
                                        <p:cTn id="20" dur="1" fill="hold">
                                          <p:stCondLst>
                                            <p:cond delay="0"/>
                                          </p:stCondLst>
                                        </p:cTn>
                                        <p:tgtEl>
                                          <p:spTgt spid="608261"/>
                                        </p:tgtEl>
                                        <p:attrNameLst>
                                          <p:attrName>style.visibility</p:attrName>
                                        </p:attrNameLst>
                                      </p:cBhvr>
                                      <p:to>
                                        <p:strVal val="visible"/>
                                      </p:to>
                                    </p:set>
                                    <p:set>
                                      <p:cBhvr>
                                        <p:cTn id="21" dur="910" fill="hold">
                                          <p:stCondLst>
                                            <p:cond delay="0"/>
                                          </p:stCondLst>
                                        </p:cTn>
                                        <p:tgtEl>
                                          <p:spTgt spid="608261"/>
                                        </p:tgtEl>
                                        <p:attrNameLst>
                                          <p:attrName>style.rotation</p:attrName>
                                        </p:attrNameLst>
                                      </p:cBhvr>
                                      <p:to>
                                        <p:strVal val="-45.0"/>
                                      </p:to>
                                    </p:set>
                                    <p:anim calcmode="lin" valueType="num">
                                      <p:cBhvr>
                                        <p:cTn id="22" dur="910" fill="hold">
                                          <p:stCondLst>
                                            <p:cond delay="910"/>
                                          </p:stCondLst>
                                        </p:cTn>
                                        <p:tgtEl>
                                          <p:spTgt spid="608261"/>
                                        </p:tgtEl>
                                        <p:attrNameLst>
                                          <p:attrName>style.rotation</p:attrName>
                                        </p:attrNameLst>
                                      </p:cBhvr>
                                      <p:tavLst>
                                        <p:tav tm="0">
                                          <p:val>
                                            <p:fltVal val="-45"/>
                                          </p:val>
                                        </p:tav>
                                        <p:tav tm="69900">
                                          <p:val>
                                            <p:fltVal val="45"/>
                                          </p:val>
                                        </p:tav>
                                        <p:tav tm="100000">
                                          <p:val>
                                            <p:fltVal val="0"/>
                                          </p:val>
                                        </p:tav>
                                      </p:tavLst>
                                    </p:anim>
                                    <p:anim calcmode="lin" valueType="num">
                                      <p:cBhvr>
                                        <p:cTn id="23" dur="910" fill="hold">
                                          <p:stCondLst>
                                            <p:cond delay="0"/>
                                          </p:stCondLst>
                                        </p:cTn>
                                        <p:tgtEl>
                                          <p:spTgt spid="608261"/>
                                        </p:tgtEl>
                                        <p:attrNameLst>
                                          <p:attrName>ppt_y</p:attrName>
                                        </p:attrNameLst>
                                      </p:cBhvr>
                                      <p:tavLst>
                                        <p:tav tm="0">
                                          <p:val>
                                            <p:strVal val="#ppt_y-1"/>
                                          </p:val>
                                        </p:tav>
                                        <p:tav tm="100000">
                                          <p:val>
                                            <p:strVal val="#ppt_y-(0.354*#ppt_w-0.172*#ppt_h)"/>
                                          </p:val>
                                        </p:tav>
                                      </p:tavLst>
                                    </p:anim>
                                    <p:anim calcmode="lin" valueType="num">
                                      <p:cBhvr>
                                        <p:cTn id="24" dur="312" decel="50000" autoRev="1" fill="hold">
                                          <p:stCondLst>
                                            <p:cond delay="910"/>
                                          </p:stCondLst>
                                        </p:cTn>
                                        <p:tgtEl>
                                          <p:spTgt spid="608261"/>
                                        </p:tgtEl>
                                        <p:attrNameLst>
                                          <p:attrName>ppt_y</p:attrName>
                                        </p:attrNameLst>
                                      </p:cBhvr>
                                      <p:tavLst>
                                        <p:tav tm="0">
                                          <p:val>
                                            <p:strVal val="#ppt_y-(0.354*#ppt_w-0.172*#ppt_h)"/>
                                          </p:val>
                                        </p:tav>
                                        <p:tav tm="100000">
                                          <p:val>
                                            <p:strVal val="#ppt_y-(0.354*#ppt_w-0.172*#ppt_h)-#ppt_h/2"/>
                                          </p:val>
                                        </p:tav>
                                      </p:tavLst>
                                    </p:anim>
                                    <p:anim calcmode="lin" valueType="num">
                                      <p:cBhvr>
                                        <p:cTn id="25" dur="272" fill="hold">
                                          <p:stCondLst>
                                            <p:cond delay="1728"/>
                                          </p:stCondLst>
                                        </p:cTn>
                                        <p:tgtEl>
                                          <p:spTgt spid="608261"/>
                                        </p:tgtEl>
                                        <p:attrNameLst>
                                          <p:attrName>ppt_y</p:attrName>
                                        </p:attrNameLst>
                                      </p:cBhvr>
                                      <p:tavLst>
                                        <p:tav tm="0">
                                          <p:val>
                                            <p:strVal val="#ppt_y-(0.354*#ppt_w-0.172*#ppt_h)"/>
                                          </p:val>
                                        </p:tav>
                                        <p:tav tm="100000">
                                          <p:val>
                                            <p:strVal val="#ppt_y"/>
                                          </p:val>
                                        </p:tav>
                                      </p:tavLst>
                                    </p:anim>
                                  </p:childTnLst>
                                </p:cTn>
                              </p:par>
                              <p:par>
                                <p:cTn id="26" presetID="38" presetClass="entr" presetSubtype="0" accel="50000" fill="hold" grpId="0" nodeType="withEffect">
                                  <p:stCondLst>
                                    <p:cond delay="0"/>
                                  </p:stCondLst>
                                  <p:iterate type="lt">
                                    <p:tmPct val="50000"/>
                                  </p:iterate>
                                  <p:childTnLst>
                                    <p:set>
                                      <p:cBhvr>
                                        <p:cTn id="27" dur="1" fill="hold">
                                          <p:stCondLst>
                                            <p:cond delay="0"/>
                                          </p:stCondLst>
                                        </p:cTn>
                                        <p:tgtEl>
                                          <p:spTgt spid="608263"/>
                                        </p:tgtEl>
                                        <p:attrNameLst>
                                          <p:attrName>style.visibility</p:attrName>
                                        </p:attrNameLst>
                                      </p:cBhvr>
                                      <p:to>
                                        <p:strVal val="visible"/>
                                      </p:to>
                                    </p:set>
                                    <p:set>
                                      <p:cBhvr>
                                        <p:cTn id="28" dur="455" fill="hold">
                                          <p:stCondLst>
                                            <p:cond delay="0"/>
                                          </p:stCondLst>
                                        </p:cTn>
                                        <p:tgtEl>
                                          <p:spTgt spid="608263"/>
                                        </p:tgtEl>
                                        <p:attrNameLst>
                                          <p:attrName>style.rotation</p:attrName>
                                        </p:attrNameLst>
                                      </p:cBhvr>
                                      <p:to>
                                        <p:strVal val="-45.0"/>
                                      </p:to>
                                    </p:set>
                                    <p:anim calcmode="lin" valueType="num">
                                      <p:cBhvr>
                                        <p:cTn id="29" dur="455" fill="hold">
                                          <p:stCondLst>
                                            <p:cond delay="455"/>
                                          </p:stCondLst>
                                        </p:cTn>
                                        <p:tgtEl>
                                          <p:spTgt spid="608263"/>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608263"/>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608263"/>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608263"/>
                                        </p:tgtEl>
                                        <p:attrNameLst>
                                          <p:attrName>ppt_y</p:attrName>
                                        </p:attrNameLst>
                                      </p:cBhvr>
                                      <p:tavLst>
                                        <p:tav tm="0">
                                          <p:val>
                                            <p:strVal val="#ppt_y-(0.354*#ppt_w-0.172*#ppt_h)"/>
                                          </p:val>
                                        </p:tav>
                                        <p:tav tm="100000">
                                          <p:val>
                                            <p:strVal val="#ppt_y"/>
                                          </p:val>
                                        </p:tav>
                                      </p:tavLst>
                                    </p:anim>
                                  </p:childTnLst>
                                </p:cTn>
                              </p:par>
                            </p:childTnLst>
                          </p:cTn>
                        </p:par>
                        <p:par>
                          <p:cTn id="33" fill="hold" nodeType="afterGroup">
                            <p:stCondLst>
                              <p:cond delay="6500"/>
                            </p:stCondLst>
                            <p:childTnLst>
                              <p:par>
                                <p:cTn id="34" presetID="22" presetClass="entr" presetSubtype="2" fill="hold" grpId="0" nodeType="afterEffect">
                                  <p:stCondLst>
                                    <p:cond delay="0"/>
                                  </p:stCondLst>
                                  <p:childTnLst>
                                    <p:set>
                                      <p:cBhvr>
                                        <p:cTn id="35" dur="1" fill="hold">
                                          <p:stCondLst>
                                            <p:cond delay="0"/>
                                          </p:stCondLst>
                                        </p:cTn>
                                        <p:tgtEl>
                                          <p:spTgt spid="608262"/>
                                        </p:tgtEl>
                                        <p:attrNameLst>
                                          <p:attrName>style.visibility</p:attrName>
                                        </p:attrNameLst>
                                      </p:cBhvr>
                                      <p:to>
                                        <p:strVal val="visible"/>
                                      </p:to>
                                    </p:set>
                                    <p:animEffect transition="in" filter="wipe(right)">
                                      <p:cBhvr>
                                        <p:cTn id="36" dur="500"/>
                                        <p:tgtEl>
                                          <p:spTgt spid="608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59" grpId="0"/>
      <p:bldP spid="608260" grpId="0"/>
      <p:bldP spid="608261" grpId="0"/>
      <p:bldP spid="608262" grpId="0"/>
      <p:bldP spid="60826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2DD6494B-7335-439C-8BA1-AB48B11801C8}" type="slidenum">
              <a:rPr lang="en-US"/>
              <a:pPr/>
              <a:t>5</a:t>
            </a:fld>
            <a:endParaRPr lang="en-US"/>
          </a:p>
        </p:txBody>
      </p:sp>
      <p:sp>
        <p:nvSpPr>
          <p:cNvPr id="5134" name="Rectangle 14"/>
          <p:cNvSpPr>
            <a:spLocks noGrp="1" noChangeArrowheads="1"/>
          </p:cNvSpPr>
          <p:nvPr>
            <p:ph type="title"/>
          </p:nvPr>
        </p:nvSpPr>
        <p:spPr/>
        <p:txBody>
          <a:bodyPr/>
          <a:lstStyle/>
          <a:p>
            <a:r>
              <a:rPr lang="en-US"/>
              <a:t>Course Agenda</a:t>
            </a:r>
          </a:p>
        </p:txBody>
      </p:sp>
      <p:sp>
        <p:nvSpPr>
          <p:cNvPr id="5135" name="Rectangle 15"/>
          <p:cNvSpPr>
            <a:spLocks noGrp="1" noChangeArrowheads="1"/>
          </p:cNvSpPr>
          <p:nvPr>
            <p:ph type="body" idx="1"/>
          </p:nvPr>
        </p:nvSpPr>
        <p:spPr/>
        <p:txBody>
          <a:bodyPr/>
          <a:lstStyle/>
          <a:p>
            <a:pPr>
              <a:buFontTx/>
              <a:buNone/>
            </a:pPr>
            <a:r>
              <a:rPr lang="en-US" sz="2000" b="1">
                <a:solidFill>
                  <a:srgbClr val="A50021"/>
                </a:solidFill>
                <a:latin typeface="Copperplate Gothic Bold" pitchFamily="34" charset="0"/>
              </a:rPr>
              <a:t>A.</a:t>
            </a:r>
            <a:r>
              <a:rPr lang="en-US" sz="2000"/>
              <a:t> Principles of Course Development</a:t>
            </a:r>
          </a:p>
          <a:p>
            <a:pPr lvl="1"/>
            <a:r>
              <a:rPr lang="en-US" sz="2000"/>
              <a:t>Spiritual Gifts</a:t>
            </a:r>
          </a:p>
          <a:p>
            <a:pPr lvl="1"/>
            <a:r>
              <a:rPr lang="en-US" sz="2000"/>
              <a:t>Preaching versus Teaching</a:t>
            </a:r>
          </a:p>
          <a:p>
            <a:pPr lvl="1"/>
            <a:r>
              <a:rPr lang="en-US" sz="2000"/>
              <a:t>Principles of Teaching Adults</a:t>
            </a:r>
          </a:p>
          <a:p>
            <a:pPr lvl="1"/>
            <a:r>
              <a:rPr lang="en-US" sz="2000"/>
              <a:t>Tips for Teaching Men</a:t>
            </a:r>
          </a:p>
          <a:p>
            <a:pPr>
              <a:buFontTx/>
              <a:buNone/>
            </a:pPr>
            <a:r>
              <a:rPr lang="en-US" sz="2000" b="1">
                <a:solidFill>
                  <a:srgbClr val="A50021"/>
                </a:solidFill>
                <a:latin typeface="Copperplate Gothic Bold" pitchFamily="34" charset="0"/>
              </a:rPr>
              <a:t>B.</a:t>
            </a:r>
            <a:r>
              <a:rPr lang="en-US" sz="2000"/>
              <a:t> Tips on Course Development</a:t>
            </a:r>
          </a:p>
          <a:p>
            <a:pPr lvl="1"/>
            <a:r>
              <a:rPr lang="en-US" sz="2000"/>
              <a:t>HBLT: Hook, Book, Look, Took</a:t>
            </a:r>
          </a:p>
          <a:p>
            <a:pPr lvl="1"/>
            <a:r>
              <a:rPr lang="en-US" sz="2000"/>
              <a:t>Packaging Materials</a:t>
            </a:r>
          </a:p>
          <a:p>
            <a:pPr>
              <a:buFontTx/>
              <a:buNone/>
            </a:pPr>
            <a:r>
              <a:rPr lang="en-US" sz="2000" b="1">
                <a:solidFill>
                  <a:srgbClr val="A50021"/>
                </a:solidFill>
                <a:latin typeface="Copperplate Gothic Bold" pitchFamily="34" charset="0"/>
              </a:rPr>
              <a:t>C.</a:t>
            </a:r>
            <a:r>
              <a:rPr lang="en-US" sz="2000"/>
              <a:t> Tips on Presentation &amp; Classroom Management</a:t>
            </a:r>
          </a:p>
          <a:p>
            <a:pPr lvl="1"/>
            <a:r>
              <a:rPr lang="en-US" sz="2000"/>
              <a:t>Preparation thru Follow-Up</a:t>
            </a:r>
          </a:p>
          <a:p>
            <a:pPr>
              <a:buFontTx/>
              <a:buNone/>
            </a:pPr>
            <a:r>
              <a:rPr lang="en-US" sz="2000" b="1">
                <a:solidFill>
                  <a:srgbClr val="A50021"/>
                </a:solidFill>
                <a:latin typeface="Copperplate Gothic Bold" pitchFamily="34" charset="0"/>
              </a:rPr>
              <a:t>D.</a:t>
            </a:r>
            <a:r>
              <a:rPr lang="en-US" sz="2000"/>
              <a:t> Tools of the Trade</a:t>
            </a:r>
          </a:p>
          <a:p>
            <a:pPr lvl="1"/>
            <a:r>
              <a:rPr lang="en-US" sz="2000"/>
              <a:t>Foils and the Overhead Projector</a:t>
            </a:r>
          </a:p>
          <a:p>
            <a:pPr lvl="1"/>
            <a:r>
              <a:rPr lang="en-US" sz="2000"/>
              <a:t>Video Projection</a:t>
            </a:r>
          </a:p>
          <a:p>
            <a:pPr lvl="1"/>
            <a:r>
              <a:rPr lang="en-US" sz="2000"/>
              <a:t>PowerPoint</a:t>
            </a:r>
          </a:p>
          <a:p>
            <a:pPr>
              <a:buFontTx/>
              <a:buNone/>
            </a:pPr>
            <a:r>
              <a:rPr lang="en-US" sz="2000" b="1">
                <a:solidFill>
                  <a:srgbClr val="A50021"/>
                </a:solidFill>
                <a:latin typeface="Copperplate Gothic Bold" pitchFamily="34" charset="0"/>
              </a:rPr>
              <a:t>E.</a:t>
            </a:r>
            <a:r>
              <a:rPr lang="en-US" sz="2000"/>
              <a:t> Tools of the Trade</a:t>
            </a:r>
          </a:p>
          <a:p>
            <a:pPr lvl="1"/>
            <a:r>
              <a:rPr lang="en-US" sz="2000"/>
              <a:t>Guidelines for Visual Presentations</a:t>
            </a:r>
          </a:p>
          <a:p>
            <a:pPr lvl="1"/>
            <a:r>
              <a:rPr lang="en-US" sz="2000"/>
              <a:t>Further Resources</a:t>
            </a:r>
          </a:p>
        </p:txBody>
      </p:sp>
      <p:sp>
        <p:nvSpPr>
          <p:cNvPr id="5126" name="AutoShape 6"/>
          <p:cNvSpPr>
            <a:spLocks/>
          </p:cNvSpPr>
          <p:nvPr/>
        </p:nvSpPr>
        <p:spPr bwMode="auto">
          <a:xfrm>
            <a:off x="7127875" y="777875"/>
            <a:ext cx="182563" cy="1554163"/>
          </a:xfrm>
          <a:prstGeom prst="rightBrace">
            <a:avLst>
              <a:gd name="adj1" fmla="val 70942"/>
              <a:gd name="adj2" fmla="val 50000"/>
            </a:avLst>
          </a:prstGeom>
          <a:noFill/>
          <a:ln w="1270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8" name="AutoShape 8"/>
          <p:cNvSpPr>
            <a:spLocks/>
          </p:cNvSpPr>
          <p:nvPr/>
        </p:nvSpPr>
        <p:spPr bwMode="auto">
          <a:xfrm>
            <a:off x="7127875" y="3949700"/>
            <a:ext cx="182563" cy="1212850"/>
          </a:xfrm>
          <a:prstGeom prst="rightBrace">
            <a:avLst>
              <a:gd name="adj1" fmla="val 55362"/>
              <a:gd name="adj2" fmla="val 50000"/>
            </a:avLst>
          </a:prstGeom>
          <a:noFill/>
          <a:ln w="1270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9" name="AutoShape 9"/>
          <p:cNvSpPr>
            <a:spLocks/>
          </p:cNvSpPr>
          <p:nvPr/>
        </p:nvSpPr>
        <p:spPr bwMode="auto">
          <a:xfrm>
            <a:off x="7127875" y="5207000"/>
            <a:ext cx="182563" cy="782638"/>
          </a:xfrm>
          <a:prstGeom prst="rightBrace">
            <a:avLst>
              <a:gd name="adj1" fmla="val 35725"/>
              <a:gd name="adj2" fmla="val 50000"/>
            </a:avLst>
          </a:prstGeom>
          <a:noFill/>
          <a:ln w="1270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0" name="Text Box 10"/>
          <p:cNvSpPr txBox="1">
            <a:spLocks noChangeArrowheads="1"/>
          </p:cNvSpPr>
          <p:nvPr/>
        </p:nvSpPr>
        <p:spPr bwMode="auto">
          <a:xfrm>
            <a:off x="7351713" y="1160463"/>
            <a:ext cx="17240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A50021"/>
                </a:solidFill>
                <a:latin typeface="Trebuchet MS" pitchFamily="34" charset="0"/>
              </a:rPr>
              <a:t>Context &amp;</a:t>
            </a:r>
          </a:p>
          <a:p>
            <a:r>
              <a:rPr lang="en-US" sz="2400">
                <a:solidFill>
                  <a:srgbClr val="A50021"/>
                </a:solidFill>
                <a:latin typeface="Trebuchet MS" pitchFamily="34" charset="0"/>
              </a:rPr>
              <a:t>Philosophy</a:t>
            </a:r>
          </a:p>
        </p:txBody>
      </p:sp>
      <p:sp>
        <p:nvSpPr>
          <p:cNvPr id="5132" name="Text Box 12"/>
          <p:cNvSpPr txBox="1">
            <a:spLocks noChangeArrowheads="1"/>
          </p:cNvSpPr>
          <p:nvPr/>
        </p:nvSpPr>
        <p:spPr bwMode="auto">
          <a:xfrm>
            <a:off x="7351713" y="4343400"/>
            <a:ext cx="9382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A50021"/>
                </a:solidFill>
                <a:latin typeface="Trebuchet MS" pitchFamily="34" charset="0"/>
              </a:rPr>
              <a:t>Tools</a:t>
            </a:r>
          </a:p>
        </p:txBody>
      </p:sp>
      <p:sp>
        <p:nvSpPr>
          <p:cNvPr id="5133" name="Text Box 13"/>
          <p:cNvSpPr txBox="1">
            <a:spLocks noChangeArrowheads="1"/>
          </p:cNvSpPr>
          <p:nvPr/>
        </p:nvSpPr>
        <p:spPr bwMode="auto">
          <a:xfrm>
            <a:off x="7351713" y="5349875"/>
            <a:ext cx="769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A50021"/>
                </a:solidFill>
                <a:latin typeface="Trebuchet MS" pitchFamily="34" charset="0"/>
              </a:rPr>
              <a:t>Tips</a:t>
            </a:r>
          </a:p>
        </p:txBody>
      </p:sp>
      <p:sp>
        <p:nvSpPr>
          <p:cNvPr id="5136" name="AutoShape 16"/>
          <p:cNvSpPr>
            <a:spLocks/>
          </p:cNvSpPr>
          <p:nvPr/>
        </p:nvSpPr>
        <p:spPr bwMode="auto">
          <a:xfrm>
            <a:off x="7127875" y="2422525"/>
            <a:ext cx="182563" cy="1463675"/>
          </a:xfrm>
          <a:prstGeom prst="rightBrace">
            <a:avLst>
              <a:gd name="adj1" fmla="val 66811"/>
              <a:gd name="adj2" fmla="val 50000"/>
            </a:avLst>
          </a:prstGeom>
          <a:noFill/>
          <a:ln w="1270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37" name="Text Box 17"/>
          <p:cNvSpPr txBox="1">
            <a:spLocks noChangeArrowheads="1"/>
          </p:cNvSpPr>
          <p:nvPr/>
        </p:nvSpPr>
        <p:spPr bwMode="auto">
          <a:xfrm>
            <a:off x="7351713" y="2943225"/>
            <a:ext cx="149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A50021"/>
                </a:solidFill>
                <a:latin typeface="Trebuchet MS" pitchFamily="34" charset="0"/>
              </a:rPr>
              <a:t>How To’s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DE18FFC5-3D67-4FE4-9FC0-F47720E94B48}" type="slidenum">
              <a:rPr lang="en-US"/>
              <a:pPr/>
              <a:t>6</a:t>
            </a:fld>
            <a:endParaRPr lang="en-US"/>
          </a:p>
        </p:txBody>
      </p:sp>
      <p:sp>
        <p:nvSpPr>
          <p:cNvPr id="582658" name="Text Box 2"/>
          <p:cNvSpPr txBox="1">
            <a:spLocks noChangeArrowheads="1"/>
          </p:cNvSpPr>
          <p:nvPr/>
        </p:nvSpPr>
        <p:spPr bwMode="auto">
          <a:xfrm>
            <a:off x="1198563" y="-2085975"/>
            <a:ext cx="7643812" cy="1109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72200" b="0" dirty="0">
                <a:solidFill>
                  <a:srgbClr val="FFD9E0"/>
                </a:solidFill>
                <a:latin typeface="Copperplate Gothic Bold" pitchFamily="34" charset="0"/>
              </a:rPr>
              <a:t>A</a:t>
            </a:r>
          </a:p>
        </p:txBody>
      </p:sp>
      <p:sp>
        <p:nvSpPr>
          <p:cNvPr id="582659" name="Rectangle 3"/>
          <p:cNvSpPr>
            <a:spLocks noGrp="1" noChangeArrowheads="1"/>
          </p:cNvSpPr>
          <p:nvPr>
            <p:ph type="title"/>
          </p:nvPr>
        </p:nvSpPr>
        <p:spPr/>
        <p:txBody>
          <a:bodyPr/>
          <a:lstStyle/>
          <a:p>
            <a:r>
              <a:rPr lang="en-US"/>
              <a:t>Agenda: </a:t>
            </a:r>
            <a:r>
              <a:rPr lang="en-US">
                <a:solidFill>
                  <a:srgbClr val="A50021"/>
                </a:solidFill>
              </a:rPr>
              <a:t>Section A</a:t>
            </a:r>
          </a:p>
        </p:txBody>
      </p:sp>
      <p:sp>
        <p:nvSpPr>
          <p:cNvPr id="582660" name="Rectangle 4"/>
          <p:cNvSpPr>
            <a:spLocks noGrp="1" noChangeArrowheads="1"/>
          </p:cNvSpPr>
          <p:nvPr>
            <p:ph type="body" idx="1"/>
          </p:nvPr>
        </p:nvSpPr>
        <p:spPr/>
        <p:txBody>
          <a:bodyPr/>
          <a:lstStyle/>
          <a:p>
            <a:pPr>
              <a:buFontTx/>
              <a:buNone/>
            </a:pPr>
            <a:r>
              <a:rPr lang="en-US" b="1">
                <a:solidFill>
                  <a:srgbClr val="A50021"/>
                </a:solidFill>
                <a:latin typeface="Copperplate Gothic Bold" pitchFamily="34" charset="0"/>
              </a:rPr>
              <a:t>A.</a:t>
            </a:r>
            <a:r>
              <a:rPr lang="en-US"/>
              <a:t> Principles of Course Development</a:t>
            </a:r>
          </a:p>
          <a:p>
            <a:pPr lvl="1"/>
            <a:r>
              <a:rPr lang="en-US"/>
              <a:t>Spiritual Gifts</a:t>
            </a:r>
          </a:p>
          <a:p>
            <a:pPr lvl="1"/>
            <a:r>
              <a:rPr lang="en-US"/>
              <a:t>Preaching versus Teaching</a:t>
            </a:r>
          </a:p>
          <a:p>
            <a:pPr lvl="1"/>
            <a:r>
              <a:rPr lang="en-US"/>
              <a:t>Principles of Teaching Adults</a:t>
            </a:r>
          </a:p>
          <a:p>
            <a:pPr lvl="1"/>
            <a:r>
              <a:rPr lang="en-US"/>
              <a:t>Tips for Teaching Men</a:t>
            </a:r>
          </a:p>
          <a:p>
            <a:pPr lvl="1"/>
            <a:endParaRPr lang="en-US"/>
          </a:p>
          <a:p>
            <a:pPr lvl="2"/>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D322842C-7F4F-4C8A-8924-491E5DE4BE5E}" type="slidenum">
              <a:rPr lang="en-US"/>
              <a:pPr/>
              <a:t>7</a:t>
            </a:fld>
            <a:endParaRPr lang="en-US"/>
          </a:p>
        </p:txBody>
      </p:sp>
      <p:grpSp>
        <p:nvGrpSpPr>
          <p:cNvPr id="580610" name="Group 2"/>
          <p:cNvGrpSpPr>
            <a:grpSpLocks/>
          </p:cNvGrpSpPr>
          <p:nvPr/>
        </p:nvGrpSpPr>
        <p:grpSpPr bwMode="auto">
          <a:xfrm>
            <a:off x="0" y="0"/>
            <a:ext cx="9144000" cy="6946900"/>
            <a:chOff x="0" y="0"/>
            <a:chExt cx="5760" cy="4376"/>
          </a:xfrm>
        </p:grpSpPr>
        <p:pic>
          <p:nvPicPr>
            <p:cNvPr id="580611" name="Picture 3" descr="balls"/>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5760" cy="4376"/>
            </a:xfrm>
            <a:prstGeom prst="rect">
              <a:avLst/>
            </a:prstGeom>
            <a:noFill/>
            <a:extLst>
              <a:ext uri="{909E8E84-426E-40DD-AFC4-6F175D3DCCD1}">
                <a14:hiddenFill xmlns:a14="http://schemas.microsoft.com/office/drawing/2010/main">
                  <a:solidFill>
                    <a:srgbClr val="FFFFFF"/>
                  </a:solidFill>
                </a14:hiddenFill>
              </a:ext>
            </a:extLst>
          </p:spPr>
        </p:pic>
        <p:sp>
          <p:nvSpPr>
            <p:cNvPr id="580612" name="Rectangle 4"/>
            <p:cNvSpPr>
              <a:spLocks noChangeArrowheads="1"/>
            </p:cNvSpPr>
            <p:nvPr/>
          </p:nvSpPr>
          <p:spPr bwMode="auto">
            <a:xfrm>
              <a:off x="2" y="317"/>
              <a:ext cx="5758" cy="35"/>
            </a:xfrm>
            <a:prstGeom prst="rect">
              <a:avLst/>
            </a:prstGeom>
            <a:gradFill rotWithShape="0">
              <a:gsLst>
                <a:gs pos="0">
                  <a:srgbClr val="CCECFF"/>
                </a:gs>
                <a:gs pos="100000">
                  <a:srgbClr val="0066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80613" name="Rectangle 5"/>
          <p:cNvSpPr>
            <a:spLocks noGrp="1" noChangeArrowheads="1"/>
          </p:cNvSpPr>
          <p:nvPr>
            <p:ph type="title"/>
          </p:nvPr>
        </p:nvSpPr>
        <p:spPr/>
        <p:txBody>
          <a:bodyPr/>
          <a:lstStyle/>
          <a:p>
            <a:r>
              <a:rPr lang="en-US">
                <a:solidFill>
                  <a:srgbClr val="A50021"/>
                </a:solidFill>
              </a:rPr>
              <a:t>A.</a:t>
            </a:r>
            <a:r>
              <a:rPr lang="en-US"/>
              <a:t> Principles of Course Development</a:t>
            </a:r>
          </a:p>
        </p:txBody>
      </p:sp>
      <p:sp>
        <p:nvSpPr>
          <p:cNvPr id="580614" name="Rectangle 6"/>
          <p:cNvSpPr>
            <a:spLocks noGrp="1" noChangeArrowheads="1"/>
          </p:cNvSpPr>
          <p:nvPr>
            <p:ph type="body" idx="1"/>
          </p:nvPr>
        </p:nvSpPr>
        <p:spPr/>
        <p:txBody>
          <a:bodyPr/>
          <a:lstStyle/>
          <a:p>
            <a:r>
              <a:rPr lang="en-US"/>
              <a:t>Spiritual Gifts</a:t>
            </a:r>
          </a:p>
          <a:p>
            <a:pPr lvl="1"/>
            <a:r>
              <a:rPr lang="en-US"/>
              <a:t>The</a:t>
            </a:r>
          </a:p>
          <a:p>
            <a:r>
              <a:rPr lang="en-US"/>
              <a:t>What’s In It For Me?</a:t>
            </a:r>
          </a:p>
          <a:p>
            <a:pPr lvl="1"/>
            <a:r>
              <a:rPr lang="en-US"/>
              <a:t>Aaa</a:t>
            </a:r>
          </a:p>
        </p:txBody>
      </p:sp>
      <p:sp>
        <p:nvSpPr>
          <p:cNvPr id="580615" name="AutoShape 7"/>
          <p:cNvSpPr>
            <a:spLocks noChangeArrowheads="1"/>
          </p:cNvSpPr>
          <p:nvPr/>
        </p:nvSpPr>
        <p:spPr bwMode="auto">
          <a:xfrm>
            <a:off x="5486400" y="3521075"/>
            <a:ext cx="3200400" cy="2925763"/>
          </a:xfrm>
          <a:prstGeom prst="wedgeEllipseCallout">
            <a:avLst>
              <a:gd name="adj1" fmla="val -62403"/>
              <a:gd name="adj2" fmla="val 48537"/>
            </a:avLst>
          </a:prstGeom>
          <a:gradFill rotWithShape="1">
            <a:gsLst>
              <a:gs pos="0">
                <a:srgbClr val="F8F8F8"/>
              </a:gs>
              <a:gs pos="100000">
                <a:srgbClr val="D1E8FF"/>
              </a:gs>
            </a:gsLst>
            <a:path path="rect">
              <a:fillToRect l="50000" t="50000" r="50000" b="50000"/>
            </a:path>
          </a:gradFill>
          <a:ln w="9525" algn="ctr">
            <a:solidFill>
              <a:srgbClr val="00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5000"/>
              </a:lnSpc>
            </a:pPr>
            <a:endParaRPr lang="en-US" sz="2800" i="1">
              <a:solidFill>
                <a:srgbClr val="A50021"/>
              </a:solidFill>
              <a:latin typeface="Times New Roman" pitchFamily="18" charset="0"/>
            </a:endParaRPr>
          </a:p>
          <a:p>
            <a:pPr algn="ctr">
              <a:lnSpc>
                <a:spcPct val="70000"/>
              </a:lnSpc>
            </a:pPr>
            <a:r>
              <a:rPr lang="en-US" sz="4800" i="1">
                <a:solidFill>
                  <a:srgbClr val="A50021"/>
                </a:solidFill>
                <a:latin typeface="Times New Roman" pitchFamily="18" charset="0"/>
              </a:rPr>
              <a:t>Good Point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p:cNvSpPr>
            <a:spLocks noGrp="1"/>
          </p:cNvSpPr>
          <p:nvPr>
            <p:ph type="sldNum" sz="quarter" idx="10"/>
          </p:nvPr>
        </p:nvSpPr>
        <p:spPr/>
        <p:txBody>
          <a:bodyPr/>
          <a:lstStyle/>
          <a:p>
            <a:fld id="{CA568631-5A5F-4A42-9525-C29AC4A4F5E9}" type="slidenum">
              <a:rPr lang="en-US"/>
              <a:pPr/>
              <a:t>8</a:t>
            </a:fld>
            <a:endParaRPr lang="en-US"/>
          </a:p>
        </p:txBody>
      </p:sp>
      <p:grpSp>
        <p:nvGrpSpPr>
          <p:cNvPr id="586754" name="Group 2"/>
          <p:cNvGrpSpPr>
            <a:grpSpLocks/>
          </p:cNvGrpSpPr>
          <p:nvPr/>
        </p:nvGrpSpPr>
        <p:grpSpPr bwMode="auto">
          <a:xfrm>
            <a:off x="0" y="0"/>
            <a:ext cx="9144000" cy="6946900"/>
            <a:chOff x="0" y="0"/>
            <a:chExt cx="5760" cy="4376"/>
          </a:xfrm>
        </p:grpSpPr>
        <p:pic>
          <p:nvPicPr>
            <p:cNvPr id="586755" name="Picture 3" descr="balls"/>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5760" cy="4376"/>
            </a:xfrm>
            <a:prstGeom prst="rect">
              <a:avLst/>
            </a:prstGeom>
            <a:noFill/>
            <a:extLst>
              <a:ext uri="{909E8E84-426E-40DD-AFC4-6F175D3DCCD1}">
                <a14:hiddenFill xmlns:a14="http://schemas.microsoft.com/office/drawing/2010/main">
                  <a:solidFill>
                    <a:srgbClr val="FFFFFF"/>
                  </a:solidFill>
                </a14:hiddenFill>
              </a:ext>
            </a:extLst>
          </p:spPr>
        </p:pic>
        <p:sp>
          <p:nvSpPr>
            <p:cNvPr id="586756" name="Rectangle 4"/>
            <p:cNvSpPr>
              <a:spLocks noChangeArrowheads="1"/>
            </p:cNvSpPr>
            <p:nvPr/>
          </p:nvSpPr>
          <p:spPr bwMode="auto">
            <a:xfrm>
              <a:off x="2" y="317"/>
              <a:ext cx="5758" cy="35"/>
            </a:xfrm>
            <a:prstGeom prst="rect">
              <a:avLst/>
            </a:prstGeom>
            <a:gradFill rotWithShape="0">
              <a:gsLst>
                <a:gs pos="0">
                  <a:srgbClr val="CCECFF"/>
                </a:gs>
                <a:gs pos="100000">
                  <a:srgbClr val="0066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86757" name="Rectangle 5"/>
          <p:cNvSpPr>
            <a:spLocks noGrp="1" noChangeArrowheads="1"/>
          </p:cNvSpPr>
          <p:nvPr>
            <p:ph type="title"/>
          </p:nvPr>
        </p:nvSpPr>
        <p:spPr/>
        <p:txBody>
          <a:bodyPr/>
          <a:lstStyle/>
          <a:p>
            <a:r>
              <a:rPr lang="en-US">
                <a:solidFill>
                  <a:srgbClr val="A50021"/>
                </a:solidFill>
              </a:rPr>
              <a:t>A.</a:t>
            </a:r>
            <a:r>
              <a:rPr lang="en-US"/>
              <a:t> Principles of Course Development</a:t>
            </a:r>
          </a:p>
        </p:txBody>
      </p:sp>
      <p:pic>
        <p:nvPicPr>
          <p:cNvPr id="587008" name="Picture 2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7200" y="1111250"/>
            <a:ext cx="5495925" cy="447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7009" name="Rectangle 257"/>
          <p:cNvSpPr>
            <a:spLocks noGrp="1" noChangeArrowheads="1"/>
          </p:cNvSpPr>
          <p:nvPr>
            <p:ph type="body" sz="half" idx="1"/>
          </p:nvPr>
        </p:nvSpPr>
        <p:spPr>
          <a:xfrm>
            <a:off x="0" y="685800"/>
            <a:ext cx="8961438" cy="6261100"/>
          </a:xfrm>
          <a:noFill/>
          <a:ln/>
        </p:spPr>
        <p:txBody>
          <a:bodyPr/>
          <a:lstStyle/>
          <a:p>
            <a:r>
              <a:rPr lang="en-US" sz="2200"/>
              <a:t>Preaching versus Teaching</a:t>
            </a:r>
          </a:p>
          <a:p>
            <a:pPr lvl="1"/>
            <a:endParaRPr lang="en-US" sz="2000"/>
          </a:p>
          <a:p>
            <a:pPr lvl="1"/>
            <a:endParaRPr lang="en-US" sz="2000"/>
          </a:p>
          <a:p>
            <a:pPr lvl="1"/>
            <a:endParaRPr lang="en-US" sz="2000"/>
          </a:p>
          <a:p>
            <a:pPr lvl="1"/>
            <a:endParaRPr lang="en-US" sz="2000"/>
          </a:p>
          <a:p>
            <a:pPr lvl="1"/>
            <a:endParaRPr lang="en-US" sz="2000"/>
          </a:p>
          <a:p>
            <a:pPr lvl="1"/>
            <a:endParaRPr lang="en-US" sz="2000"/>
          </a:p>
          <a:p>
            <a:pPr lvl="1"/>
            <a:endParaRPr lang="en-US" sz="2000"/>
          </a:p>
          <a:p>
            <a:pPr lvl="1"/>
            <a:endParaRPr lang="en-US" sz="2000"/>
          </a:p>
          <a:p>
            <a:pPr lvl="1"/>
            <a:endParaRPr lang="en-US" sz="2000"/>
          </a:p>
          <a:p>
            <a:pPr lvl="1"/>
            <a:endParaRPr lang="en-US" sz="2000"/>
          </a:p>
          <a:p>
            <a:pPr lvl="1">
              <a:buFont typeface="Wingdings" pitchFamily="2" charset="2"/>
              <a:buNone/>
            </a:pPr>
            <a:endParaRPr lang="en-US" sz="2000"/>
          </a:p>
          <a:p>
            <a:pPr lvl="1"/>
            <a:endParaRPr lang="en-US" sz="2000"/>
          </a:p>
          <a:p>
            <a:pPr lvl="1"/>
            <a:endParaRPr lang="en-US" sz="2000"/>
          </a:p>
          <a:p>
            <a:pPr lvl="1"/>
            <a:endParaRPr lang="en-US" sz="2000"/>
          </a:p>
          <a:p>
            <a:pPr lvl="1"/>
            <a:endParaRPr lang="en-US" sz="2000"/>
          </a:p>
          <a:p>
            <a:r>
              <a:rPr lang="en-US" sz="2200"/>
              <a:t>What’s In It For Me?</a:t>
            </a:r>
          </a:p>
          <a:p>
            <a:pPr lvl="1"/>
            <a:r>
              <a:rPr lang="en-US" sz="2000"/>
              <a:t>Understand your role, your goal, and your challenges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0"/>
          </p:nvPr>
        </p:nvSpPr>
        <p:spPr/>
        <p:txBody>
          <a:bodyPr/>
          <a:lstStyle/>
          <a:p>
            <a:fld id="{F7F7386B-3939-48EE-ACD5-A10AA9002F9D}" type="slidenum">
              <a:rPr lang="en-US"/>
              <a:pPr/>
              <a:t>9</a:t>
            </a:fld>
            <a:endParaRPr lang="en-US"/>
          </a:p>
        </p:txBody>
      </p:sp>
      <p:grpSp>
        <p:nvGrpSpPr>
          <p:cNvPr id="600066" name="Group 2"/>
          <p:cNvGrpSpPr>
            <a:grpSpLocks/>
          </p:cNvGrpSpPr>
          <p:nvPr/>
        </p:nvGrpSpPr>
        <p:grpSpPr bwMode="auto">
          <a:xfrm>
            <a:off x="0" y="0"/>
            <a:ext cx="9144000" cy="6946900"/>
            <a:chOff x="0" y="0"/>
            <a:chExt cx="5760" cy="4376"/>
          </a:xfrm>
        </p:grpSpPr>
        <p:pic>
          <p:nvPicPr>
            <p:cNvPr id="600067" name="Picture 3" descr="balls"/>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0" y="0"/>
              <a:ext cx="5760" cy="4376"/>
            </a:xfrm>
            <a:prstGeom prst="rect">
              <a:avLst/>
            </a:prstGeom>
            <a:noFill/>
            <a:extLst>
              <a:ext uri="{909E8E84-426E-40DD-AFC4-6F175D3DCCD1}">
                <a14:hiddenFill xmlns:a14="http://schemas.microsoft.com/office/drawing/2010/main">
                  <a:solidFill>
                    <a:srgbClr val="FFFFFF"/>
                  </a:solidFill>
                </a14:hiddenFill>
              </a:ext>
            </a:extLst>
          </p:spPr>
        </p:pic>
        <p:sp>
          <p:nvSpPr>
            <p:cNvPr id="600068" name="Rectangle 4"/>
            <p:cNvSpPr>
              <a:spLocks noChangeArrowheads="1"/>
            </p:cNvSpPr>
            <p:nvPr/>
          </p:nvSpPr>
          <p:spPr bwMode="auto">
            <a:xfrm>
              <a:off x="2" y="317"/>
              <a:ext cx="5758" cy="35"/>
            </a:xfrm>
            <a:prstGeom prst="rect">
              <a:avLst/>
            </a:prstGeom>
            <a:gradFill rotWithShape="0">
              <a:gsLst>
                <a:gs pos="0">
                  <a:srgbClr val="CCECFF"/>
                </a:gs>
                <a:gs pos="100000">
                  <a:srgbClr val="0066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00069" name="Rectangle 5"/>
          <p:cNvSpPr>
            <a:spLocks noGrp="1" noChangeArrowheads="1"/>
          </p:cNvSpPr>
          <p:nvPr>
            <p:ph type="title"/>
          </p:nvPr>
        </p:nvSpPr>
        <p:spPr/>
        <p:txBody>
          <a:bodyPr/>
          <a:lstStyle/>
          <a:p>
            <a:r>
              <a:rPr lang="en-US">
                <a:solidFill>
                  <a:srgbClr val="A50021"/>
                </a:solidFill>
              </a:rPr>
              <a:t>A.</a:t>
            </a:r>
            <a:r>
              <a:rPr lang="en-US"/>
              <a:t> Principles of Teaching Adults</a:t>
            </a:r>
          </a:p>
        </p:txBody>
      </p:sp>
      <p:sp>
        <p:nvSpPr>
          <p:cNvPr id="600070" name="Rectangle 6"/>
          <p:cNvSpPr>
            <a:spLocks noGrp="1" noChangeArrowheads="1"/>
          </p:cNvSpPr>
          <p:nvPr>
            <p:ph type="body" idx="1"/>
          </p:nvPr>
        </p:nvSpPr>
        <p:spPr/>
        <p:txBody>
          <a:bodyPr/>
          <a:lstStyle/>
          <a:p>
            <a:pPr marL="457200" indent="-457200"/>
            <a:r>
              <a:rPr lang="en-US"/>
              <a:t>Philosophy of Andragogy</a:t>
            </a:r>
          </a:p>
          <a:p>
            <a:pPr marL="871538" lvl="1" indent="-419100"/>
            <a:r>
              <a:rPr lang="en-US"/>
              <a:t>Andragogy is the art and science of helping adults learn (instead of children, which is </a:t>
            </a:r>
            <a:r>
              <a:rPr lang="en-US" i="1"/>
              <a:t>Pedagogy</a:t>
            </a:r>
            <a:r>
              <a:rPr lang="en-US"/>
              <a:t>).</a:t>
            </a:r>
          </a:p>
          <a:p>
            <a:pPr marL="871538" lvl="1" indent="-419100"/>
            <a:r>
              <a:rPr lang="en-US"/>
              <a:t>Key point: </a:t>
            </a:r>
          </a:p>
          <a:p>
            <a:pPr marL="1328738" lvl="2" indent="-419100"/>
            <a:r>
              <a:rPr lang="en-US"/>
              <a:t>The way an adult learns is different from the way a child learns. </a:t>
            </a:r>
          </a:p>
        </p:txBody>
      </p:sp>
      <p:sp>
        <p:nvSpPr>
          <p:cNvPr id="600071" name="AutoShape 7"/>
          <p:cNvSpPr>
            <a:spLocks noChangeArrowheads="1"/>
          </p:cNvSpPr>
          <p:nvPr/>
        </p:nvSpPr>
        <p:spPr bwMode="auto">
          <a:xfrm>
            <a:off x="5486400" y="3521075"/>
            <a:ext cx="3200400" cy="2925763"/>
          </a:xfrm>
          <a:prstGeom prst="wedgeEllipseCallout">
            <a:avLst>
              <a:gd name="adj1" fmla="val -62403"/>
              <a:gd name="adj2" fmla="val 48537"/>
            </a:avLst>
          </a:prstGeom>
          <a:gradFill rotWithShape="1">
            <a:gsLst>
              <a:gs pos="0">
                <a:srgbClr val="F8F8F8"/>
              </a:gs>
              <a:gs pos="100000">
                <a:srgbClr val="D1E8FF"/>
              </a:gs>
            </a:gsLst>
            <a:path path="rect">
              <a:fillToRect l="50000" t="50000" r="50000" b="50000"/>
            </a:path>
          </a:gradFill>
          <a:ln w="9525" algn="ctr">
            <a:solidFill>
              <a:srgbClr val="0066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lnSpc>
                <a:spcPct val="85000"/>
              </a:lnSpc>
            </a:pPr>
            <a:endParaRPr lang="en-US" sz="2800" i="1">
              <a:solidFill>
                <a:srgbClr val="A50021"/>
              </a:solidFill>
              <a:latin typeface="Times New Roman" pitchFamily="18" charset="0"/>
            </a:endParaRPr>
          </a:p>
          <a:p>
            <a:pPr algn="ctr">
              <a:lnSpc>
                <a:spcPct val="70000"/>
              </a:lnSpc>
            </a:pPr>
            <a:r>
              <a:rPr lang="en-US" sz="4800" i="1">
                <a:solidFill>
                  <a:srgbClr val="A50021"/>
                </a:solidFill>
                <a:latin typeface="Times New Roman" pitchFamily="18" charset="0"/>
              </a:rPr>
              <a:t>Good Point !</a:t>
            </a:r>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pperplate Gothic Bol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Lucida Handwriting"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Lucida Handwriting" pitchFamily="66"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3319</TotalTime>
  <Words>3395</Words>
  <Application>Microsoft Office PowerPoint</Application>
  <PresentationFormat>On-screen Show (4:3)</PresentationFormat>
  <Paragraphs>451</Paragraphs>
  <Slides>48</Slides>
  <Notes>32</Notes>
  <HiddenSlides>3</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48</vt:i4>
      </vt:variant>
    </vt:vector>
  </HeadingPairs>
  <TitlesOfParts>
    <vt:vector size="60" baseType="lpstr">
      <vt:lpstr>Arial</vt:lpstr>
      <vt:lpstr>Arial Black</vt:lpstr>
      <vt:lpstr>Bradley Hand ITC</vt:lpstr>
      <vt:lpstr>Copperplate Gothic Bold</vt:lpstr>
      <vt:lpstr>Gill Sans Ultra Bold</vt:lpstr>
      <vt:lpstr>Lucida Handwriting</vt:lpstr>
      <vt:lpstr>Times New Roman</vt:lpstr>
      <vt:lpstr>Trebuchet MS</vt:lpstr>
      <vt:lpstr>Verdana</vt:lpstr>
      <vt:lpstr>Vivaldi</vt:lpstr>
      <vt:lpstr>Wingdings</vt:lpstr>
      <vt:lpstr>Default Design</vt:lpstr>
      <vt:lpstr>PowerPoint Presentation</vt:lpstr>
      <vt:lpstr>PowerPoint Presentation</vt:lpstr>
      <vt:lpstr>First, Some Thoughts</vt:lpstr>
      <vt:lpstr>This Course -- Purpose</vt:lpstr>
      <vt:lpstr>Course Agenda</vt:lpstr>
      <vt:lpstr>Agenda: Section A</vt:lpstr>
      <vt:lpstr>A. Principles of Course Development</vt:lpstr>
      <vt:lpstr>A. Principles of Course Development</vt:lpstr>
      <vt:lpstr>A. Principles of Teaching Adults</vt:lpstr>
      <vt:lpstr>A. Principles of Teaching Adults</vt:lpstr>
      <vt:lpstr>A. Principles of Teaching Adults</vt:lpstr>
      <vt:lpstr>PowerPoint Presentation</vt:lpstr>
      <vt:lpstr>PowerPoint Presentation</vt:lpstr>
      <vt:lpstr>PowerPoint Presentation</vt:lpstr>
      <vt:lpstr>A. Principles of Teaching Men</vt:lpstr>
      <vt:lpstr>Agenda: Section B</vt:lpstr>
      <vt:lpstr>A. Principles of Course Development</vt:lpstr>
      <vt:lpstr>A. Principles of Course Development</vt:lpstr>
      <vt:lpstr>Agenda: Section C</vt:lpstr>
      <vt:lpstr>Purpose</vt:lpstr>
      <vt:lpstr>Purpose</vt:lpstr>
      <vt:lpstr>Prepare course materials</vt:lpstr>
      <vt:lpstr>Prepare course materials</vt:lpstr>
      <vt:lpstr>Be Practical</vt:lpstr>
      <vt:lpstr>Practice</vt:lpstr>
      <vt:lpstr>Pray</vt:lpstr>
      <vt:lpstr>Prepare your heart</vt:lpstr>
      <vt:lpstr>Present</vt:lpstr>
      <vt:lpstr>Present</vt:lpstr>
      <vt:lpstr>Present</vt:lpstr>
      <vt:lpstr>Personal</vt:lpstr>
      <vt:lpstr>Primp</vt:lpstr>
      <vt:lpstr>Preliminaries</vt:lpstr>
      <vt:lpstr>Preliminaries</vt:lpstr>
      <vt:lpstr>Agenda: Section D</vt:lpstr>
      <vt:lpstr>Hands On Workshop</vt:lpstr>
      <vt:lpstr>Agenda: Section E</vt:lpstr>
      <vt:lpstr>Tips for Graphics that will be Displayed </vt:lpstr>
      <vt:lpstr>Tips for Creating Diagrams and Graphics</vt:lpstr>
      <vt:lpstr>Additional Resources</vt:lpstr>
      <vt:lpstr>Effective Slide Presentations</vt:lpstr>
      <vt:lpstr>Effective Slide Presentations</vt:lpstr>
      <vt:lpstr>Effective Slide Presentations</vt:lpstr>
      <vt:lpstr>Demo of PowerPoint's Graphic Abilities</vt:lpstr>
      <vt:lpstr>PowerPoint Presentation</vt:lpstr>
      <vt:lpstr>PowerPoint Presentation</vt:lpstr>
      <vt:lpstr>Crazy Phone!</vt:lpstr>
      <vt:lpstr>PowerPoint Presentation</vt:lpstr>
    </vt:vector>
  </TitlesOfParts>
  <Company>US Cellular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Process Training</dc:title>
  <dc:creator>Mark Dattoli</dc:creator>
  <cp:lastModifiedBy>Mark Dattoli</cp:lastModifiedBy>
  <cp:revision>198</cp:revision>
  <dcterms:created xsi:type="dcterms:W3CDTF">2002-11-16T08:24:33Z</dcterms:created>
  <dcterms:modified xsi:type="dcterms:W3CDTF">2021-05-31T14:55:25Z</dcterms:modified>
</cp:coreProperties>
</file>